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92" r:id="rId6"/>
    <p:sldId id="293" r:id="rId7"/>
    <p:sldId id="268" r:id="rId8"/>
    <p:sldId id="269" r:id="rId9"/>
    <p:sldId id="271" r:id="rId10"/>
    <p:sldId id="272" r:id="rId11"/>
    <p:sldId id="273" r:id="rId12"/>
    <p:sldId id="274" r:id="rId13"/>
    <p:sldId id="275" r:id="rId14"/>
    <p:sldId id="276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1A70-127F-4149-8C7F-E60C18A5D1CB}" type="datetimeFigureOut">
              <a:rPr lang="ko-KR" altLang="en-US" smtClean="0"/>
              <a:pPr/>
              <a:t>2018-06-09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97D6-F86C-4EDD-9084-824A1412EE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1A70-127F-4149-8C7F-E60C18A5D1CB}" type="datetimeFigureOut">
              <a:rPr lang="ko-KR" altLang="en-US" smtClean="0"/>
              <a:pPr/>
              <a:t>2018-06-09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97D6-F86C-4EDD-9084-824A1412EE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1A70-127F-4149-8C7F-E60C18A5D1CB}" type="datetimeFigureOut">
              <a:rPr lang="ko-KR" altLang="en-US" smtClean="0"/>
              <a:pPr/>
              <a:t>2018-06-09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97D6-F86C-4EDD-9084-824A1412EE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1A70-127F-4149-8C7F-E60C18A5D1CB}" type="datetimeFigureOut">
              <a:rPr lang="ko-KR" altLang="en-US" smtClean="0"/>
              <a:pPr/>
              <a:t>2018-06-09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97D6-F86C-4EDD-9084-824A1412EE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1A70-127F-4149-8C7F-E60C18A5D1CB}" type="datetimeFigureOut">
              <a:rPr lang="ko-KR" altLang="en-US" smtClean="0"/>
              <a:pPr/>
              <a:t>2018-06-09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97D6-F86C-4EDD-9084-824A1412EE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1A70-127F-4149-8C7F-E60C18A5D1CB}" type="datetimeFigureOut">
              <a:rPr lang="ko-KR" altLang="en-US" smtClean="0"/>
              <a:pPr/>
              <a:t>2018-06-09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97D6-F86C-4EDD-9084-824A1412EE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1A70-127F-4149-8C7F-E60C18A5D1CB}" type="datetimeFigureOut">
              <a:rPr lang="ko-KR" altLang="en-US" smtClean="0"/>
              <a:pPr/>
              <a:t>2018-06-09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97D6-F86C-4EDD-9084-824A1412EE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1A70-127F-4149-8C7F-E60C18A5D1CB}" type="datetimeFigureOut">
              <a:rPr lang="ko-KR" altLang="en-US" smtClean="0"/>
              <a:pPr/>
              <a:t>2018-06-09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97D6-F86C-4EDD-9084-824A1412EE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1A70-127F-4149-8C7F-E60C18A5D1CB}" type="datetimeFigureOut">
              <a:rPr lang="ko-KR" altLang="en-US" smtClean="0"/>
              <a:pPr/>
              <a:t>2018-06-09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97D6-F86C-4EDD-9084-824A1412EE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1A70-127F-4149-8C7F-E60C18A5D1CB}" type="datetimeFigureOut">
              <a:rPr lang="ko-KR" altLang="en-US" smtClean="0"/>
              <a:pPr/>
              <a:t>2018-06-09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97D6-F86C-4EDD-9084-824A1412EE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1A70-127F-4149-8C7F-E60C18A5D1CB}" type="datetimeFigureOut">
              <a:rPr lang="ko-KR" altLang="en-US" smtClean="0"/>
              <a:pPr/>
              <a:t>2018-06-09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97D6-F86C-4EDD-9084-824A1412EE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E1A70-127F-4149-8C7F-E60C18A5D1CB}" type="datetimeFigureOut">
              <a:rPr lang="ko-KR" altLang="en-US" smtClean="0"/>
              <a:pPr/>
              <a:t>2018-06-09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C97D6-F86C-4EDD-9084-824A1412EE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00100" y="2571744"/>
            <a:ext cx="78581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8000" b="1" dirty="0" smtClean="0">
                <a:solidFill>
                  <a:srgbClr val="0070C0"/>
                </a:solidFill>
                <a:latin typeface="굴림" pitchFamily="50" charset="-127"/>
                <a:ea typeface="굴림" pitchFamily="50" charset="-127"/>
                <a:cs typeface="굴림" pitchFamily="50" charset="-127"/>
              </a:rPr>
              <a:t>Cristo me </a:t>
            </a:r>
            <a:r>
              <a:rPr kumimoji="1" lang="en-US" altLang="ko-KR" sz="8000" b="1" dirty="0" err="1" smtClean="0">
                <a:solidFill>
                  <a:srgbClr val="0070C0"/>
                </a:solidFill>
                <a:latin typeface="굴림" pitchFamily="50" charset="-127"/>
                <a:ea typeface="굴림" pitchFamily="50" charset="-127"/>
                <a:cs typeface="굴림" pitchFamily="50" charset="-127"/>
              </a:rPr>
              <a:t>ama</a:t>
            </a:r>
            <a:endParaRPr kumimoji="1" lang="ko-KR" altLang="ko-KR" sz="8000" b="1" dirty="0">
              <a:solidFill>
                <a:srgbClr val="0070C0"/>
              </a:solidFill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pic>
        <p:nvPicPr>
          <p:cNvPr id="3" name="그림 2" descr="굿스푼 로고.jpg"/>
          <p:cNvPicPr>
            <a:picLocks noChangeAspect="1"/>
          </p:cNvPicPr>
          <p:nvPr/>
        </p:nvPicPr>
        <p:blipFill>
          <a:blip r:embed="rId2"/>
          <a:srcRect l="1718" t="2500" r="88948" b="85417"/>
          <a:stretch>
            <a:fillRect/>
          </a:stretch>
        </p:blipFill>
        <p:spPr>
          <a:xfrm>
            <a:off x="7760583" y="268310"/>
            <a:ext cx="1071570" cy="1071570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</p:pic>
      <p:cxnSp>
        <p:nvCxnSpPr>
          <p:cNvPr id="6" name="직선 연결선 5"/>
          <p:cNvCxnSpPr/>
          <p:nvPr/>
        </p:nvCxnSpPr>
        <p:spPr>
          <a:xfrm>
            <a:off x="357158" y="784206"/>
            <a:ext cx="7215238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7"/>
          <p:cNvSpPr/>
          <p:nvPr/>
        </p:nvSpPr>
        <p:spPr>
          <a:xfrm>
            <a:off x="3500430" y="2285992"/>
            <a:ext cx="464347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4400" dirty="0" smtClean="0">
                <a:solidFill>
                  <a:schemeClr val="accent6">
                    <a:lumMod val="75000"/>
                  </a:schemeClr>
                </a:solidFill>
                <a:latin typeface="HY강B" pitchFamily="18" charset="-127"/>
                <a:ea typeface="HY강B" pitchFamily="18" charset="-127"/>
                <a:cs typeface="굴림" pitchFamily="50" charset="-127"/>
              </a:rPr>
              <a:t>예수님 날 사랑해</a:t>
            </a:r>
            <a:endParaRPr kumimoji="1" lang="ko-KR" altLang="ko-KR" sz="4400" dirty="0">
              <a:solidFill>
                <a:schemeClr val="accent6">
                  <a:lumMod val="75000"/>
                </a:schemeClr>
              </a:solidFill>
              <a:latin typeface="HY강B" pitchFamily="18" charset="-127"/>
              <a:ea typeface="HY강B" pitchFamily="18" charset="-127"/>
              <a:cs typeface="굴림" pitchFamily="50" charset="-127"/>
            </a:endParaRPr>
          </a:p>
        </p:txBody>
      </p:sp>
      <p:cxnSp>
        <p:nvCxnSpPr>
          <p:cNvPr id="10" name="직선 연결선 9"/>
          <p:cNvCxnSpPr/>
          <p:nvPr/>
        </p:nvCxnSpPr>
        <p:spPr>
          <a:xfrm>
            <a:off x="357158" y="6286520"/>
            <a:ext cx="8429684" cy="185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357158" y="6357958"/>
            <a:ext cx="2286016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412944" y="6375376"/>
            <a:ext cx="21675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 smtClean="0">
                <a:solidFill>
                  <a:schemeClr val="bg1"/>
                </a:solidFill>
              </a:rPr>
              <a:t>중남미 단기 선교 </a:t>
            </a:r>
            <a:r>
              <a:rPr lang="ko-KR" altLang="en-US" sz="1400" b="1" dirty="0" err="1" smtClean="0">
                <a:solidFill>
                  <a:schemeClr val="bg1"/>
                </a:solidFill>
              </a:rPr>
              <a:t>워크샵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92368" y="371475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>
                <a:solidFill>
                  <a:schemeClr val="accent3">
                    <a:lumMod val="50000"/>
                  </a:schemeClr>
                </a:solidFill>
              </a:rPr>
              <a:t>끄리스또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56567" y="3714752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mtClean="0">
                <a:solidFill>
                  <a:schemeClr val="accent3">
                    <a:lumMod val="50000"/>
                  </a:schemeClr>
                </a:solidFill>
              </a:rPr>
              <a:t>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72264" y="3714752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굿스푼 로고.jpg"/>
          <p:cNvPicPr>
            <a:picLocks noChangeAspect="1"/>
          </p:cNvPicPr>
          <p:nvPr/>
        </p:nvPicPr>
        <p:blipFill>
          <a:blip r:embed="rId2"/>
          <a:srcRect l="1718" t="2500" r="88948" b="85417"/>
          <a:stretch>
            <a:fillRect/>
          </a:stretch>
        </p:blipFill>
        <p:spPr>
          <a:xfrm>
            <a:off x="8251940" y="214290"/>
            <a:ext cx="660360" cy="660360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</p:pic>
      <p:cxnSp>
        <p:nvCxnSpPr>
          <p:cNvPr id="6" name="직선 연결선 5"/>
          <p:cNvCxnSpPr/>
          <p:nvPr/>
        </p:nvCxnSpPr>
        <p:spPr>
          <a:xfrm>
            <a:off x="357158" y="569892"/>
            <a:ext cx="7715304" cy="16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296195" y="6356192"/>
            <a:ext cx="8429684" cy="185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357158" y="6427630"/>
            <a:ext cx="2286016" cy="35719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412944" y="6445048"/>
            <a:ext cx="2167581" cy="307777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ko-KR" altLang="en-US" sz="1400" b="1" dirty="0" smtClean="0">
                <a:solidFill>
                  <a:schemeClr val="bg1"/>
                </a:solidFill>
              </a:rPr>
              <a:t>중남미 단기 선교 </a:t>
            </a:r>
            <a:r>
              <a:rPr lang="ko-KR" altLang="en-US" sz="1400" b="1" dirty="0" err="1" smtClean="0">
                <a:solidFill>
                  <a:schemeClr val="bg1"/>
                </a:solidFill>
              </a:rPr>
              <a:t>워크샵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4282" y="163090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떼네모</a:t>
            </a:r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43174" y="163090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운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27100" y="714356"/>
            <a:ext cx="3788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우</a:t>
            </a:r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리</a:t>
            </a:r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를 사랑하는 </a:t>
            </a:r>
            <a:r>
              <a:rPr lang="ko-KR" alt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친구있네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80523" y="163090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아미고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86380" y="163090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29388" y="1630908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노</a:t>
            </a:r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43042" y="300037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노스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96974" y="3000372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11486" y="3000372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노</a:t>
            </a:r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27458" y="2153591"/>
            <a:ext cx="4887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우리를 사랑하네</a:t>
            </a:r>
            <a:r>
              <a:rPr lang="en-US" altLang="ko-KR" sz="24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우</a:t>
            </a:r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리</a:t>
            </a:r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를 사랑하네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68808" y="3000372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27918" y="2285992"/>
            <a:ext cx="59602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 err="1" smtClean="0">
                <a:solidFill>
                  <a:srgbClr val="0070C0"/>
                </a:solidFill>
              </a:rPr>
              <a:t>nos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ama</a:t>
            </a:r>
            <a:r>
              <a:rPr lang="en-US" altLang="ko-KR" sz="5400" dirty="0" smtClean="0">
                <a:solidFill>
                  <a:srgbClr val="0070C0"/>
                </a:solidFill>
              </a:rPr>
              <a:t>,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nos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ama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85852" y="591191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285984" y="591191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놈브레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997238" y="5911912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에쓰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33683" y="4927531"/>
            <a:ext cx="3281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그 분의 이름은 예수님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837977" y="591191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헤수스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257721" y="5136734"/>
            <a:ext cx="64281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400" dirty="0" smtClean="0">
                <a:solidFill>
                  <a:srgbClr val="0070C0"/>
                </a:solidFill>
              </a:rPr>
              <a:t>Su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nombre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es</a:t>
            </a:r>
            <a:r>
              <a:rPr lang="en-US" altLang="ko-KR" sz="5400" dirty="0" smtClean="0">
                <a:solidFill>
                  <a:srgbClr val="0070C0"/>
                </a:solidFill>
              </a:rPr>
              <a:t> Jesus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82235" y="945047"/>
            <a:ext cx="86482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dirty="0" err="1" smtClean="0">
                <a:solidFill>
                  <a:srgbClr val="0070C0"/>
                </a:solidFill>
              </a:rPr>
              <a:t>Tenemos</a:t>
            </a:r>
            <a:r>
              <a:rPr lang="en-US" altLang="ko-KR" sz="4400" dirty="0" smtClean="0">
                <a:solidFill>
                  <a:srgbClr val="0070C0"/>
                </a:solidFill>
              </a:rPr>
              <a:t> un amigo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que</a:t>
            </a:r>
            <a:r>
              <a:rPr lang="en-US" altLang="ko-KR" sz="4400" dirty="0" smtClean="0">
                <a:solidFill>
                  <a:srgbClr val="0070C0"/>
                </a:solidFill>
              </a:rPr>
              <a:t>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nos</a:t>
            </a:r>
            <a:r>
              <a:rPr lang="en-US" altLang="ko-KR" sz="4400" dirty="0" smtClean="0">
                <a:solidFill>
                  <a:srgbClr val="0070C0"/>
                </a:solidFill>
              </a:rPr>
              <a:t>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ama</a:t>
            </a:r>
            <a:endParaRPr lang="ko-KR" altLang="en-US" sz="4400" dirty="0">
              <a:solidFill>
                <a:srgbClr val="0070C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426130" y="1630908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14282" y="436463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떼네모</a:t>
            </a:r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643174" y="4364637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운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927100" y="3448085"/>
            <a:ext cx="3788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우</a:t>
            </a:r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리</a:t>
            </a:r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를 사랑하는 </a:t>
            </a:r>
            <a:r>
              <a:rPr lang="ko-KR" alt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친구있네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480523" y="436463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아미고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86380" y="4364637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429388" y="4364637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노</a:t>
            </a:r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82235" y="3678776"/>
            <a:ext cx="86482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dirty="0" err="1" smtClean="0">
                <a:solidFill>
                  <a:srgbClr val="0070C0"/>
                </a:solidFill>
              </a:rPr>
              <a:t>Tenemos</a:t>
            </a:r>
            <a:r>
              <a:rPr lang="en-US" altLang="ko-KR" sz="4400" dirty="0" smtClean="0">
                <a:solidFill>
                  <a:srgbClr val="0070C0"/>
                </a:solidFill>
              </a:rPr>
              <a:t> un amigo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que</a:t>
            </a:r>
            <a:r>
              <a:rPr lang="en-US" altLang="ko-KR" sz="4400" dirty="0" smtClean="0">
                <a:solidFill>
                  <a:srgbClr val="0070C0"/>
                </a:solidFill>
              </a:rPr>
              <a:t>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nos</a:t>
            </a:r>
            <a:r>
              <a:rPr lang="en-US" altLang="ko-KR" sz="4400" dirty="0" smtClean="0">
                <a:solidFill>
                  <a:srgbClr val="0070C0"/>
                </a:solidFill>
              </a:rPr>
              <a:t>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ama</a:t>
            </a:r>
            <a:endParaRPr lang="ko-KR" altLang="en-US" sz="4400" dirty="0">
              <a:solidFill>
                <a:srgbClr val="0070C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426130" y="4364637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85720" y="71414"/>
            <a:ext cx="34776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err="1" smtClean="0">
                <a:solidFill>
                  <a:srgbClr val="0070C0"/>
                </a:solidFill>
              </a:rPr>
              <a:t>Yo</a:t>
            </a:r>
            <a:r>
              <a:rPr lang="en-US" altLang="ko-KR" sz="2800" b="1" dirty="0" smtClean="0">
                <a:solidFill>
                  <a:srgbClr val="0070C0"/>
                </a:solidFill>
              </a:rPr>
              <a:t> </a:t>
            </a:r>
            <a:r>
              <a:rPr lang="en-US" altLang="ko-KR" sz="2800" b="1" dirty="0" err="1" smtClean="0">
                <a:solidFill>
                  <a:srgbClr val="0070C0"/>
                </a:solidFill>
              </a:rPr>
              <a:t>tengo</a:t>
            </a:r>
            <a:r>
              <a:rPr lang="en-US" altLang="ko-KR" sz="2800" b="1" dirty="0" smtClean="0">
                <a:solidFill>
                  <a:srgbClr val="0070C0"/>
                </a:solidFill>
              </a:rPr>
              <a:t> un amigo</a:t>
            </a:r>
            <a:endParaRPr lang="ko-KR" altLang="en-US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굿스푼 로고.jpg"/>
          <p:cNvPicPr>
            <a:picLocks noChangeAspect="1"/>
          </p:cNvPicPr>
          <p:nvPr/>
        </p:nvPicPr>
        <p:blipFill>
          <a:blip r:embed="rId2"/>
          <a:srcRect l="1718" t="2500" r="88948" b="85417"/>
          <a:stretch>
            <a:fillRect/>
          </a:stretch>
        </p:blipFill>
        <p:spPr>
          <a:xfrm>
            <a:off x="8251940" y="214290"/>
            <a:ext cx="660360" cy="660360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</p:pic>
      <p:cxnSp>
        <p:nvCxnSpPr>
          <p:cNvPr id="6" name="직선 연결선 5"/>
          <p:cNvCxnSpPr/>
          <p:nvPr/>
        </p:nvCxnSpPr>
        <p:spPr>
          <a:xfrm>
            <a:off x="357158" y="569892"/>
            <a:ext cx="7715304" cy="16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296195" y="6356192"/>
            <a:ext cx="8429684" cy="185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357158" y="6427630"/>
            <a:ext cx="2286016" cy="35719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412944" y="6445048"/>
            <a:ext cx="2167581" cy="307777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ko-KR" altLang="en-US" sz="1400" b="1" dirty="0" smtClean="0">
                <a:solidFill>
                  <a:schemeClr val="bg1"/>
                </a:solidFill>
              </a:rPr>
              <a:t>중남미 단기 선교 </a:t>
            </a:r>
            <a:r>
              <a:rPr lang="ko-KR" altLang="en-US" sz="1400" b="1" dirty="0" err="1" smtClean="0">
                <a:solidFill>
                  <a:schemeClr val="bg1"/>
                </a:solidFill>
              </a:rPr>
              <a:t>워크샵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7494" y="714356"/>
            <a:ext cx="4887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우리를 사랑하네</a:t>
            </a:r>
            <a:r>
              <a:rPr lang="en-US" altLang="ko-KR" sz="24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우리를 사랑하네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13691" y="163090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11618" y="1630908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노</a:t>
            </a:r>
            <a:r>
              <a:rPr lang="ko-KR" altLang="en-US" smtClean="0">
                <a:solidFill>
                  <a:schemeClr val="accent3">
                    <a:lumMod val="50000"/>
                  </a:schemeClr>
                </a:solidFill>
              </a:rPr>
              <a:t>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85852" y="300037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>
                <a:solidFill>
                  <a:schemeClr val="accent3">
                    <a:lumMod val="50000"/>
                  </a:schemeClr>
                </a:solidFill>
              </a:rPr>
              <a:t>노스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57422" y="3000372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18685" y="3000372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씨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11601" y="2038641"/>
            <a:ext cx="4403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우</a:t>
            </a:r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리</a:t>
            </a:r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를 다정스럽게 사랑하시네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03318" y="3000372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꼰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1406" y="2285992"/>
            <a:ext cx="86009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dirty="0" err="1" smtClean="0">
                <a:solidFill>
                  <a:srgbClr val="0070C0"/>
                </a:solidFill>
              </a:rPr>
              <a:t>q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ue</a:t>
            </a:r>
            <a:r>
              <a:rPr lang="en-US" altLang="ko-KR" sz="4400" dirty="0" smtClean="0">
                <a:solidFill>
                  <a:srgbClr val="0070C0"/>
                </a:solidFill>
              </a:rPr>
              <a:t>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nos</a:t>
            </a:r>
            <a:r>
              <a:rPr lang="en-US" altLang="ko-KR" sz="4400" dirty="0" smtClean="0">
                <a:solidFill>
                  <a:srgbClr val="0070C0"/>
                </a:solidFill>
              </a:rPr>
              <a:t>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ama</a:t>
            </a:r>
            <a:r>
              <a:rPr lang="en-US" altLang="ko-KR" sz="4400" dirty="0" smtClean="0">
                <a:solidFill>
                  <a:srgbClr val="0070C0"/>
                </a:solidFill>
              </a:rPr>
              <a:t>,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si</a:t>
            </a:r>
            <a:r>
              <a:rPr lang="en-US" altLang="ko-KR" sz="4400" dirty="0" smtClean="0">
                <a:solidFill>
                  <a:srgbClr val="0070C0"/>
                </a:solidFill>
              </a:rPr>
              <a:t> con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tierno</a:t>
            </a:r>
            <a:r>
              <a:rPr lang="en-US" altLang="ko-KR" sz="4400" dirty="0" smtClean="0">
                <a:solidFill>
                  <a:srgbClr val="0070C0"/>
                </a:solidFill>
              </a:rPr>
              <a:t>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amor</a:t>
            </a:r>
            <a:endParaRPr lang="ko-KR" altLang="en-US" sz="4400" dirty="0">
              <a:solidFill>
                <a:srgbClr val="0070C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85852" y="591191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285984" y="591191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놈브레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997238" y="5911912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에쓰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33683" y="4927531"/>
            <a:ext cx="3281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그 분의 이름은 예수님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837977" y="591191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헤수스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57793" y="5136734"/>
            <a:ext cx="64281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400" dirty="0" smtClean="0">
                <a:solidFill>
                  <a:srgbClr val="0070C0"/>
                </a:solidFill>
              </a:rPr>
              <a:t>Su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nombre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es</a:t>
            </a:r>
            <a:r>
              <a:rPr lang="en-US" altLang="ko-KR" sz="5400" dirty="0" smtClean="0">
                <a:solidFill>
                  <a:srgbClr val="0070C0"/>
                </a:solidFill>
              </a:rPr>
              <a:t> Jesus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60152" y="945047"/>
            <a:ext cx="72234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dirty="0" err="1" smtClean="0">
                <a:solidFill>
                  <a:srgbClr val="0070C0"/>
                </a:solidFill>
              </a:rPr>
              <a:t>q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ue</a:t>
            </a:r>
            <a:r>
              <a:rPr lang="en-US" altLang="ko-KR" sz="4400" dirty="0" smtClean="0">
                <a:solidFill>
                  <a:srgbClr val="0070C0"/>
                </a:solidFill>
              </a:rPr>
              <a:t>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nos</a:t>
            </a:r>
            <a:r>
              <a:rPr lang="en-US" altLang="ko-KR" sz="4400" dirty="0" smtClean="0">
                <a:solidFill>
                  <a:srgbClr val="0070C0"/>
                </a:solidFill>
              </a:rPr>
              <a:t>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ama</a:t>
            </a:r>
            <a:r>
              <a:rPr lang="en-US" altLang="ko-KR" sz="4400" dirty="0" smtClean="0">
                <a:solidFill>
                  <a:srgbClr val="0070C0"/>
                </a:solidFill>
              </a:rPr>
              <a:t>,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que</a:t>
            </a:r>
            <a:r>
              <a:rPr lang="en-US" altLang="ko-KR" sz="4400" dirty="0" smtClean="0">
                <a:solidFill>
                  <a:srgbClr val="0070C0"/>
                </a:solidFill>
              </a:rPr>
              <a:t>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nos</a:t>
            </a:r>
            <a:r>
              <a:rPr lang="en-US" altLang="ko-KR" sz="4400" dirty="0" smtClean="0">
                <a:solidFill>
                  <a:srgbClr val="0070C0"/>
                </a:solidFill>
              </a:rPr>
              <a:t>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ama</a:t>
            </a:r>
            <a:endParaRPr lang="ko-KR" altLang="en-US" sz="4400" dirty="0">
              <a:solidFill>
                <a:srgbClr val="0070C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783188" y="1630908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25272" y="163090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009971" y="1630908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노</a:t>
            </a:r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139850" y="1630908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42844" y="300037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>
                <a:solidFill>
                  <a:schemeClr val="accent3">
                    <a:lumMod val="50000"/>
                  </a:schemeClr>
                </a:solidFill>
              </a:rPr>
              <a:t>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533197" y="3000372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mtClean="0">
                <a:solidFill>
                  <a:schemeClr val="accent3">
                    <a:lumMod val="50000"/>
                  </a:schemeClr>
                </a:solidFill>
              </a:rPr>
              <a:t>띠에르노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247709" y="3000372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아모</a:t>
            </a:r>
            <a:r>
              <a:rPr lang="en-US" altLang="ko-KR" dirty="0" smtClean="0">
                <a:solidFill>
                  <a:schemeClr val="accent3">
                    <a:lumMod val="50000"/>
                  </a:schemeClr>
                </a:solidFill>
              </a:rPr>
              <a:t>~</a:t>
            </a:r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ㄹ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827494" y="3571876"/>
            <a:ext cx="4887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우리를 사랑하네</a:t>
            </a:r>
            <a:r>
              <a:rPr lang="en-US" altLang="ko-KR" sz="24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우리를 사랑하네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513691" y="448842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711618" y="4488428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노</a:t>
            </a:r>
            <a:r>
              <a:rPr lang="ko-KR" altLang="en-US" smtClean="0">
                <a:solidFill>
                  <a:schemeClr val="accent3">
                    <a:lumMod val="50000"/>
                  </a:schemeClr>
                </a:solidFill>
              </a:rPr>
              <a:t>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60152" y="3802567"/>
            <a:ext cx="72234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dirty="0" err="1" smtClean="0">
                <a:solidFill>
                  <a:srgbClr val="0070C0"/>
                </a:solidFill>
              </a:rPr>
              <a:t>q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ue</a:t>
            </a:r>
            <a:r>
              <a:rPr lang="en-US" altLang="ko-KR" sz="4400" dirty="0" smtClean="0">
                <a:solidFill>
                  <a:srgbClr val="0070C0"/>
                </a:solidFill>
              </a:rPr>
              <a:t>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nos</a:t>
            </a:r>
            <a:r>
              <a:rPr lang="en-US" altLang="ko-KR" sz="4400" dirty="0" smtClean="0">
                <a:solidFill>
                  <a:srgbClr val="0070C0"/>
                </a:solidFill>
              </a:rPr>
              <a:t>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ama</a:t>
            </a:r>
            <a:r>
              <a:rPr lang="en-US" altLang="ko-KR" sz="4400" dirty="0" smtClean="0">
                <a:solidFill>
                  <a:srgbClr val="0070C0"/>
                </a:solidFill>
              </a:rPr>
              <a:t>,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que</a:t>
            </a:r>
            <a:r>
              <a:rPr lang="en-US" altLang="ko-KR" sz="4400" dirty="0" smtClean="0">
                <a:solidFill>
                  <a:srgbClr val="0070C0"/>
                </a:solidFill>
              </a:rPr>
              <a:t>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nos</a:t>
            </a:r>
            <a:r>
              <a:rPr lang="en-US" altLang="ko-KR" sz="4400" dirty="0" smtClean="0">
                <a:solidFill>
                  <a:srgbClr val="0070C0"/>
                </a:solidFill>
              </a:rPr>
              <a:t>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ama</a:t>
            </a:r>
            <a:endParaRPr lang="ko-KR" altLang="en-US" sz="4400" dirty="0">
              <a:solidFill>
                <a:srgbClr val="0070C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783188" y="4488428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25272" y="448842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09971" y="4488428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노</a:t>
            </a:r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139850" y="4488428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85720" y="71414"/>
            <a:ext cx="34776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err="1" smtClean="0">
                <a:solidFill>
                  <a:srgbClr val="0070C0"/>
                </a:solidFill>
              </a:rPr>
              <a:t>Yo</a:t>
            </a:r>
            <a:r>
              <a:rPr lang="en-US" altLang="ko-KR" sz="2800" b="1" dirty="0" smtClean="0">
                <a:solidFill>
                  <a:srgbClr val="0070C0"/>
                </a:solidFill>
              </a:rPr>
              <a:t> </a:t>
            </a:r>
            <a:r>
              <a:rPr lang="en-US" altLang="ko-KR" sz="2800" b="1" dirty="0" err="1" smtClean="0">
                <a:solidFill>
                  <a:srgbClr val="0070C0"/>
                </a:solidFill>
              </a:rPr>
              <a:t>tengo</a:t>
            </a:r>
            <a:r>
              <a:rPr lang="en-US" altLang="ko-KR" sz="2800" b="1" dirty="0" smtClean="0">
                <a:solidFill>
                  <a:srgbClr val="0070C0"/>
                </a:solidFill>
              </a:rPr>
              <a:t> un amigo</a:t>
            </a:r>
            <a:endParaRPr lang="ko-KR" altLang="en-US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굿스푼 로고.jpg"/>
          <p:cNvPicPr>
            <a:picLocks noChangeAspect="1"/>
          </p:cNvPicPr>
          <p:nvPr/>
        </p:nvPicPr>
        <p:blipFill>
          <a:blip r:embed="rId2"/>
          <a:srcRect l="1718" t="2500" r="88948" b="85417"/>
          <a:stretch>
            <a:fillRect/>
          </a:stretch>
        </p:blipFill>
        <p:spPr>
          <a:xfrm>
            <a:off x="8251940" y="214290"/>
            <a:ext cx="660360" cy="660360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</p:pic>
      <p:cxnSp>
        <p:nvCxnSpPr>
          <p:cNvPr id="6" name="직선 연결선 5"/>
          <p:cNvCxnSpPr/>
          <p:nvPr/>
        </p:nvCxnSpPr>
        <p:spPr>
          <a:xfrm>
            <a:off x="357158" y="569892"/>
            <a:ext cx="7715304" cy="16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296195" y="6356192"/>
            <a:ext cx="8429684" cy="185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357158" y="6427630"/>
            <a:ext cx="2286016" cy="35719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412944" y="6445048"/>
            <a:ext cx="2167581" cy="307777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ko-KR" altLang="en-US" sz="1400" b="1" dirty="0" smtClean="0">
                <a:solidFill>
                  <a:schemeClr val="bg1"/>
                </a:solidFill>
              </a:rPr>
              <a:t>중남미 단기 선교 </a:t>
            </a:r>
            <a:r>
              <a:rPr lang="ko-KR" altLang="en-US" sz="1400" b="1" dirty="0" err="1" smtClean="0">
                <a:solidFill>
                  <a:schemeClr val="bg1"/>
                </a:solidFill>
              </a:rPr>
              <a:t>워크샵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58" y="163090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71538" y="1630908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땡고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86050" y="163090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운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34870" y="714356"/>
            <a:ext cx="3480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나를 사랑하는 </a:t>
            </a:r>
            <a:r>
              <a:rPr lang="ko-KR" alt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친구있네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23399" y="163090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아미고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29256" y="163090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72264" y="163090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43042" y="300037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54098" y="3000372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85129" y="3000372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42997" y="2153591"/>
            <a:ext cx="4272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나를 사랑하네</a:t>
            </a:r>
            <a:r>
              <a:rPr lang="en-US" altLang="ko-KR" sz="24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나를 사랑하네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83056" y="3000372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27918" y="2285992"/>
            <a:ext cx="56877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 smtClean="0">
                <a:solidFill>
                  <a:srgbClr val="0070C0"/>
                </a:solidFill>
              </a:rPr>
              <a:t>me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ama</a:t>
            </a:r>
            <a:r>
              <a:rPr lang="en-US" altLang="ko-KR" sz="5400" dirty="0" smtClean="0">
                <a:solidFill>
                  <a:srgbClr val="0070C0"/>
                </a:solidFill>
              </a:rPr>
              <a:t>, me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ama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14282" y="447795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96710" y="4477953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땡고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43174" y="4477953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운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34911" y="3488296"/>
            <a:ext cx="3480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나를 사랑하는 </a:t>
            </a:r>
            <a:r>
              <a:rPr lang="ko-KR" alt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친구있네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80523" y="447795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아미고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57818" y="4477953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500826" y="4477953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85852" y="591191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285984" y="591191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놈브레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997238" y="5911912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에쓰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33683" y="4927531"/>
            <a:ext cx="3281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그 분의 이름은 예수님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837977" y="591191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헤수스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257721" y="5136734"/>
            <a:ext cx="64281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400" dirty="0" smtClean="0">
                <a:solidFill>
                  <a:srgbClr val="0070C0"/>
                </a:solidFill>
              </a:rPr>
              <a:t>Su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nombre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es</a:t>
            </a:r>
            <a:r>
              <a:rPr lang="en-US" altLang="ko-KR" sz="5400" dirty="0" smtClean="0">
                <a:solidFill>
                  <a:srgbClr val="0070C0"/>
                </a:solidFill>
              </a:rPr>
              <a:t> Jesus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82235" y="945047"/>
            <a:ext cx="85791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dirty="0" err="1" smtClean="0">
                <a:solidFill>
                  <a:srgbClr val="0070C0"/>
                </a:solidFill>
              </a:rPr>
              <a:t>Yo</a:t>
            </a:r>
            <a:r>
              <a:rPr lang="en-US" altLang="ko-KR" sz="4400" dirty="0" smtClean="0">
                <a:solidFill>
                  <a:srgbClr val="0070C0"/>
                </a:solidFill>
              </a:rPr>
              <a:t>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tengo</a:t>
            </a:r>
            <a:r>
              <a:rPr lang="en-US" altLang="ko-KR" sz="4400" dirty="0" smtClean="0">
                <a:solidFill>
                  <a:srgbClr val="0070C0"/>
                </a:solidFill>
              </a:rPr>
              <a:t> un amigo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que</a:t>
            </a:r>
            <a:r>
              <a:rPr lang="en-US" altLang="ko-KR" sz="4400" dirty="0" smtClean="0">
                <a:solidFill>
                  <a:srgbClr val="0070C0"/>
                </a:solidFill>
              </a:rPr>
              <a:t> me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ama</a:t>
            </a:r>
            <a:endParaRPr lang="ko-KR" altLang="en-US" sz="4400" dirty="0">
              <a:solidFill>
                <a:srgbClr val="0070C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569006" y="1630908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82235" y="3714752"/>
            <a:ext cx="85791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dirty="0" err="1" smtClean="0">
                <a:solidFill>
                  <a:srgbClr val="0070C0"/>
                </a:solidFill>
              </a:rPr>
              <a:t>Yo</a:t>
            </a:r>
            <a:r>
              <a:rPr lang="en-US" altLang="ko-KR" sz="4400" dirty="0" smtClean="0">
                <a:solidFill>
                  <a:srgbClr val="0070C0"/>
                </a:solidFill>
              </a:rPr>
              <a:t>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tengo</a:t>
            </a:r>
            <a:r>
              <a:rPr lang="en-US" altLang="ko-KR" sz="4400" dirty="0" smtClean="0">
                <a:solidFill>
                  <a:srgbClr val="0070C0"/>
                </a:solidFill>
              </a:rPr>
              <a:t> un amigo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que</a:t>
            </a:r>
            <a:r>
              <a:rPr lang="en-US" altLang="ko-KR" sz="4400" dirty="0" smtClean="0">
                <a:solidFill>
                  <a:srgbClr val="0070C0"/>
                </a:solidFill>
              </a:rPr>
              <a:t> me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ama</a:t>
            </a:r>
            <a:endParaRPr lang="ko-KR" altLang="en-US" sz="4400" dirty="0">
              <a:solidFill>
                <a:srgbClr val="0070C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429520" y="4477953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85720" y="71414"/>
            <a:ext cx="34776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err="1" smtClean="0">
                <a:solidFill>
                  <a:srgbClr val="0070C0"/>
                </a:solidFill>
              </a:rPr>
              <a:t>Yo</a:t>
            </a:r>
            <a:r>
              <a:rPr lang="en-US" altLang="ko-KR" sz="2800" b="1" dirty="0" smtClean="0">
                <a:solidFill>
                  <a:srgbClr val="0070C0"/>
                </a:solidFill>
              </a:rPr>
              <a:t> </a:t>
            </a:r>
            <a:r>
              <a:rPr lang="en-US" altLang="ko-KR" sz="2800" b="1" dirty="0" err="1" smtClean="0">
                <a:solidFill>
                  <a:srgbClr val="0070C0"/>
                </a:solidFill>
              </a:rPr>
              <a:t>tengo</a:t>
            </a:r>
            <a:r>
              <a:rPr lang="en-US" altLang="ko-KR" sz="2800" b="1" dirty="0" smtClean="0">
                <a:solidFill>
                  <a:srgbClr val="0070C0"/>
                </a:solidFill>
              </a:rPr>
              <a:t> un amigo</a:t>
            </a:r>
            <a:endParaRPr lang="ko-KR" altLang="en-US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굿스푼 로고.jpg"/>
          <p:cNvPicPr>
            <a:picLocks noChangeAspect="1"/>
          </p:cNvPicPr>
          <p:nvPr/>
        </p:nvPicPr>
        <p:blipFill>
          <a:blip r:embed="rId2"/>
          <a:srcRect l="1718" t="2500" r="88948" b="85417"/>
          <a:stretch>
            <a:fillRect/>
          </a:stretch>
        </p:blipFill>
        <p:spPr>
          <a:xfrm>
            <a:off x="8251940" y="214290"/>
            <a:ext cx="660360" cy="660360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</p:pic>
      <p:cxnSp>
        <p:nvCxnSpPr>
          <p:cNvPr id="6" name="직선 연결선 5"/>
          <p:cNvCxnSpPr/>
          <p:nvPr/>
        </p:nvCxnSpPr>
        <p:spPr>
          <a:xfrm>
            <a:off x="357158" y="569892"/>
            <a:ext cx="7715304" cy="16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296195" y="6356192"/>
            <a:ext cx="8429684" cy="185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357158" y="6427630"/>
            <a:ext cx="2286016" cy="35719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412944" y="6445048"/>
            <a:ext cx="2167581" cy="307777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ko-KR" altLang="en-US" sz="1400" b="1" dirty="0" smtClean="0">
                <a:solidFill>
                  <a:schemeClr val="bg1"/>
                </a:solidFill>
              </a:rPr>
              <a:t>중남미 단기 선교 </a:t>
            </a:r>
            <a:r>
              <a:rPr lang="ko-KR" altLang="en-US" sz="1400" b="1" dirty="0" err="1" smtClean="0">
                <a:solidFill>
                  <a:schemeClr val="bg1"/>
                </a:solidFill>
              </a:rPr>
              <a:t>워크샵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43029" y="714356"/>
            <a:ext cx="4272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나를 사랑하네</a:t>
            </a:r>
            <a:r>
              <a:rPr lang="en-US" altLang="ko-KR" sz="24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나를 사랑하네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29124" y="163090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13823" y="163090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85852" y="300037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82594" y="3000372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43306" y="3000372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씨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19372" y="2038641"/>
            <a:ext cx="4095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smtClean="0">
                <a:solidFill>
                  <a:schemeClr val="accent6">
                    <a:lumMod val="75000"/>
                  </a:schemeClr>
                </a:solidFill>
              </a:rPr>
              <a:t>나를 다정스럽게 사랑하시네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27939" y="3000372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꼰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1406" y="2285992"/>
            <a:ext cx="84903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dirty="0" err="1" smtClean="0">
                <a:solidFill>
                  <a:srgbClr val="0070C0"/>
                </a:solidFill>
              </a:rPr>
              <a:t>q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ue</a:t>
            </a:r>
            <a:r>
              <a:rPr lang="en-US" altLang="ko-KR" sz="4400" dirty="0" smtClean="0">
                <a:solidFill>
                  <a:srgbClr val="0070C0"/>
                </a:solidFill>
              </a:rPr>
              <a:t> me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ama</a:t>
            </a:r>
            <a:r>
              <a:rPr lang="en-US" altLang="ko-KR" sz="4400" dirty="0" smtClean="0">
                <a:solidFill>
                  <a:srgbClr val="0070C0"/>
                </a:solidFill>
              </a:rPr>
              <a:t>,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si</a:t>
            </a:r>
            <a:r>
              <a:rPr lang="en-US" altLang="ko-KR" sz="4400" dirty="0" smtClean="0">
                <a:solidFill>
                  <a:srgbClr val="0070C0"/>
                </a:solidFill>
              </a:rPr>
              <a:t> con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tierno</a:t>
            </a:r>
            <a:r>
              <a:rPr lang="en-US" altLang="ko-KR" sz="4400" dirty="0" smtClean="0">
                <a:solidFill>
                  <a:srgbClr val="0070C0"/>
                </a:solidFill>
              </a:rPr>
              <a:t>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amor</a:t>
            </a:r>
            <a:endParaRPr lang="ko-KR" altLang="en-US" sz="4400" dirty="0">
              <a:solidFill>
                <a:srgbClr val="0070C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43073" y="3488296"/>
            <a:ext cx="4272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나를 사랑하네</a:t>
            </a:r>
            <a:r>
              <a:rPr lang="en-US" altLang="ko-KR" sz="24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나를 사랑하네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85852" y="591191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285984" y="591191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놈브레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997238" y="5911912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에쓰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33683" y="4927531"/>
            <a:ext cx="3281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그 분의 이름은 예수님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837977" y="591191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헤수스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02490" y="5136734"/>
            <a:ext cx="64281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400" dirty="0" smtClean="0">
                <a:solidFill>
                  <a:srgbClr val="0070C0"/>
                </a:solidFill>
              </a:rPr>
              <a:t>Su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nombre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es</a:t>
            </a:r>
            <a:r>
              <a:rPr lang="en-US" altLang="ko-KR" sz="5400" dirty="0" smtClean="0">
                <a:solidFill>
                  <a:srgbClr val="0070C0"/>
                </a:solidFill>
              </a:rPr>
              <a:t> Jesus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23471" y="945047"/>
            <a:ext cx="70022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dirty="0" err="1" smtClean="0">
                <a:solidFill>
                  <a:srgbClr val="0070C0"/>
                </a:solidFill>
              </a:rPr>
              <a:t>que</a:t>
            </a:r>
            <a:r>
              <a:rPr lang="en-US" altLang="ko-KR" sz="4400" dirty="0" smtClean="0">
                <a:solidFill>
                  <a:srgbClr val="0070C0"/>
                </a:solidFill>
              </a:rPr>
              <a:t> me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ama</a:t>
            </a:r>
            <a:r>
              <a:rPr lang="en-US" altLang="ko-KR" sz="4400" dirty="0" smtClean="0">
                <a:solidFill>
                  <a:srgbClr val="0070C0"/>
                </a:solidFill>
              </a:rPr>
              <a:t>,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que</a:t>
            </a:r>
            <a:r>
              <a:rPr lang="en-US" altLang="ko-KR" sz="4400" dirty="0" smtClean="0">
                <a:solidFill>
                  <a:srgbClr val="0070C0"/>
                </a:solidFill>
              </a:rPr>
              <a:t> me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ama</a:t>
            </a:r>
            <a:endParaRPr lang="ko-KR" altLang="en-US" sz="4400" dirty="0">
              <a:solidFill>
                <a:srgbClr val="0070C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500826" y="1630908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23471" y="3714752"/>
            <a:ext cx="69942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dirty="0" err="1" smtClean="0">
                <a:solidFill>
                  <a:srgbClr val="0070C0"/>
                </a:solidFill>
              </a:rPr>
              <a:t>que</a:t>
            </a:r>
            <a:r>
              <a:rPr lang="en-US" altLang="ko-KR" sz="4400" dirty="0" smtClean="0">
                <a:solidFill>
                  <a:srgbClr val="0070C0"/>
                </a:solidFill>
              </a:rPr>
              <a:t> ma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ama</a:t>
            </a:r>
            <a:r>
              <a:rPr lang="en-US" altLang="ko-KR" sz="4400" dirty="0" smtClean="0">
                <a:solidFill>
                  <a:srgbClr val="0070C0"/>
                </a:solidFill>
              </a:rPr>
              <a:t>,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que</a:t>
            </a:r>
            <a:r>
              <a:rPr lang="en-US" altLang="ko-KR" sz="4400" dirty="0" smtClean="0">
                <a:solidFill>
                  <a:srgbClr val="0070C0"/>
                </a:solidFill>
              </a:rPr>
              <a:t> me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ama</a:t>
            </a:r>
            <a:endParaRPr lang="ko-KR" altLang="en-US" sz="4400" dirty="0">
              <a:solidFill>
                <a:srgbClr val="0070C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25272" y="163090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009971" y="163090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996974" y="1630908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42844" y="300037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>
                <a:solidFill>
                  <a:schemeClr val="accent3">
                    <a:lumMod val="50000"/>
                  </a:schemeClr>
                </a:solidFill>
              </a:rPr>
              <a:t>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357818" y="3000372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mtClean="0">
                <a:solidFill>
                  <a:schemeClr val="accent3">
                    <a:lumMod val="50000"/>
                  </a:schemeClr>
                </a:solidFill>
              </a:rPr>
              <a:t>띠에르노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072330" y="3000372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아모</a:t>
            </a:r>
            <a:r>
              <a:rPr lang="en-US" altLang="ko-KR" dirty="0" smtClean="0">
                <a:solidFill>
                  <a:schemeClr val="accent3">
                    <a:lumMod val="50000"/>
                  </a:schemeClr>
                </a:solidFill>
              </a:rPr>
              <a:t>~</a:t>
            </a:r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ㄹ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85720" y="71414"/>
            <a:ext cx="34776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err="1" smtClean="0">
                <a:solidFill>
                  <a:srgbClr val="0070C0"/>
                </a:solidFill>
              </a:rPr>
              <a:t>Yo</a:t>
            </a:r>
            <a:r>
              <a:rPr lang="en-US" altLang="ko-KR" sz="2800" b="1" dirty="0" smtClean="0">
                <a:solidFill>
                  <a:srgbClr val="0070C0"/>
                </a:solidFill>
              </a:rPr>
              <a:t> </a:t>
            </a:r>
            <a:r>
              <a:rPr lang="en-US" altLang="ko-KR" sz="2800" b="1" dirty="0" err="1" smtClean="0">
                <a:solidFill>
                  <a:srgbClr val="0070C0"/>
                </a:solidFill>
              </a:rPr>
              <a:t>tengo</a:t>
            </a:r>
            <a:r>
              <a:rPr lang="en-US" altLang="ko-KR" sz="2800" b="1" dirty="0" smtClean="0">
                <a:solidFill>
                  <a:srgbClr val="0070C0"/>
                </a:solidFill>
              </a:rPr>
              <a:t> un amigo</a:t>
            </a:r>
            <a:endParaRPr lang="ko-KR" altLang="en-US" sz="2800" b="1" dirty="0">
              <a:solidFill>
                <a:srgbClr val="0070C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429124" y="4448316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513823" y="4448316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500826" y="4448316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25272" y="4448316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009971" y="4448316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996974" y="4448316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굿스푼 로고.jpg"/>
          <p:cNvPicPr>
            <a:picLocks noChangeAspect="1"/>
          </p:cNvPicPr>
          <p:nvPr/>
        </p:nvPicPr>
        <p:blipFill>
          <a:blip r:embed="rId2"/>
          <a:srcRect l="1718" t="2500" r="88948" b="85417"/>
          <a:stretch>
            <a:fillRect/>
          </a:stretch>
        </p:blipFill>
        <p:spPr>
          <a:xfrm>
            <a:off x="8251940" y="214290"/>
            <a:ext cx="660360" cy="660360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</p:pic>
      <p:cxnSp>
        <p:nvCxnSpPr>
          <p:cNvPr id="6" name="직선 연결선 5"/>
          <p:cNvCxnSpPr/>
          <p:nvPr/>
        </p:nvCxnSpPr>
        <p:spPr>
          <a:xfrm>
            <a:off x="357158" y="569892"/>
            <a:ext cx="7715304" cy="16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296195" y="6356192"/>
            <a:ext cx="8429684" cy="185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357158" y="6427630"/>
            <a:ext cx="2286016" cy="35719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412944" y="6445048"/>
            <a:ext cx="2167581" cy="307777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ko-KR" altLang="en-US" sz="1400" b="1" dirty="0" smtClean="0">
                <a:solidFill>
                  <a:schemeClr val="bg1"/>
                </a:solidFill>
              </a:rPr>
              <a:t>중남미 단기 선교 </a:t>
            </a:r>
            <a:r>
              <a:rPr lang="ko-KR" altLang="en-US" sz="1400" b="1" dirty="0" err="1" smtClean="0">
                <a:solidFill>
                  <a:schemeClr val="bg1"/>
                </a:solidFill>
              </a:rPr>
              <a:t>워크샵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4282" y="163090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떼네모</a:t>
            </a:r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43174" y="163090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운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27100" y="714356"/>
            <a:ext cx="3788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우</a:t>
            </a:r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리</a:t>
            </a:r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를 사랑하는 </a:t>
            </a:r>
            <a:r>
              <a:rPr lang="ko-KR" alt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친구있네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80523" y="163090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아미고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86380" y="163090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29388" y="1630908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노</a:t>
            </a:r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43042" y="300037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노스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96974" y="3000372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11486" y="3000372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노</a:t>
            </a:r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27458" y="2153591"/>
            <a:ext cx="4887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우리를 사랑하네</a:t>
            </a:r>
            <a:r>
              <a:rPr lang="en-US" altLang="ko-KR" sz="24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우</a:t>
            </a:r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리</a:t>
            </a:r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를 사랑하네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68808" y="3000372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27918" y="2285992"/>
            <a:ext cx="59602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 err="1" smtClean="0">
                <a:solidFill>
                  <a:srgbClr val="0070C0"/>
                </a:solidFill>
              </a:rPr>
              <a:t>nos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ama</a:t>
            </a:r>
            <a:r>
              <a:rPr lang="en-US" altLang="ko-KR" sz="5400" dirty="0" smtClean="0">
                <a:solidFill>
                  <a:srgbClr val="0070C0"/>
                </a:solidFill>
              </a:rPr>
              <a:t>,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nos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ama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85852" y="591191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285984" y="591191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놈브레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997238" y="5911912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에쓰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33683" y="4927531"/>
            <a:ext cx="3281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그 분의 이름은 예수님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837977" y="591191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헤수스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257721" y="5136734"/>
            <a:ext cx="64281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400" dirty="0" smtClean="0">
                <a:solidFill>
                  <a:srgbClr val="0070C0"/>
                </a:solidFill>
              </a:rPr>
              <a:t>Su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nombre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es</a:t>
            </a:r>
            <a:r>
              <a:rPr lang="en-US" altLang="ko-KR" sz="5400" dirty="0" smtClean="0">
                <a:solidFill>
                  <a:srgbClr val="0070C0"/>
                </a:solidFill>
              </a:rPr>
              <a:t> Jesus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82235" y="945047"/>
            <a:ext cx="86482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dirty="0" err="1" smtClean="0">
                <a:solidFill>
                  <a:srgbClr val="0070C0"/>
                </a:solidFill>
              </a:rPr>
              <a:t>Tenemos</a:t>
            </a:r>
            <a:r>
              <a:rPr lang="en-US" altLang="ko-KR" sz="4400" dirty="0" smtClean="0">
                <a:solidFill>
                  <a:srgbClr val="0070C0"/>
                </a:solidFill>
              </a:rPr>
              <a:t> un amigo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que</a:t>
            </a:r>
            <a:r>
              <a:rPr lang="en-US" altLang="ko-KR" sz="4400" dirty="0" smtClean="0">
                <a:solidFill>
                  <a:srgbClr val="0070C0"/>
                </a:solidFill>
              </a:rPr>
              <a:t>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nos</a:t>
            </a:r>
            <a:r>
              <a:rPr lang="en-US" altLang="ko-KR" sz="4400" dirty="0" smtClean="0">
                <a:solidFill>
                  <a:srgbClr val="0070C0"/>
                </a:solidFill>
              </a:rPr>
              <a:t>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ama</a:t>
            </a:r>
            <a:endParaRPr lang="ko-KR" altLang="en-US" sz="4400" dirty="0">
              <a:solidFill>
                <a:srgbClr val="0070C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426130" y="1630908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14282" y="436463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떼네모</a:t>
            </a:r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643174" y="4364637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운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927100" y="3448085"/>
            <a:ext cx="3788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우</a:t>
            </a:r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리</a:t>
            </a:r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를 사랑하는 </a:t>
            </a:r>
            <a:r>
              <a:rPr lang="ko-KR" alt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친구있네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480523" y="436463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아미고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86380" y="4364637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429388" y="4364637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노</a:t>
            </a:r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82235" y="3678776"/>
            <a:ext cx="86482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dirty="0" err="1" smtClean="0">
                <a:solidFill>
                  <a:srgbClr val="0070C0"/>
                </a:solidFill>
              </a:rPr>
              <a:t>Tenemos</a:t>
            </a:r>
            <a:r>
              <a:rPr lang="en-US" altLang="ko-KR" sz="4400" dirty="0" smtClean="0">
                <a:solidFill>
                  <a:srgbClr val="0070C0"/>
                </a:solidFill>
              </a:rPr>
              <a:t> un amigo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que</a:t>
            </a:r>
            <a:r>
              <a:rPr lang="en-US" altLang="ko-KR" sz="4400" dirty="0" smtClean="0">
                <a:solidFill>
                  <a:srgbClr val="0070C0"/>
                </a:solidFill>
              </a:rPr>
              <a:t>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nos</a:t>
            </a:r>
            <a:r>
              <a:rPr lang="en-US" altLang="ko-KR" sz="4400" dirty="0" smtClean="0">
                <a:solidFill>
                  <a:srgbClr val="0070C0"/>
                </a:solidFill>
              </a:rPr>
              <a:t>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ama</a:t>
            </a:r>
            <a:endParaRPr lang="ko-KR" altLang="en-US" sz="4400" dirty="0">
              <a:solidFill>
                <a:srgbClr val="0070C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426130" y="4364637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5720" y="71414"/>
            <a:ext cx="34776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err="1" smtClean="0">
                <a:solidFill>
                  <a:srgbClr val="0070C0"/>
                </a:solidFill>
              </a:rPr>
              <a:t>Yo</a:t>
            </a:r>
            <a:r>
              <a:rPr lang="en-US" altLang="ko-KR" sz="2800" b="1" dirty="0" smtClean="0">
                <a:solidFill>
                  <a:srgbClr val="0070C0"/>
                </a:solidFill>
              </a:rPr>
              <a:t> </a:t>
            </a:r>
            <a:r>
              <a:rPr lang="en-US" altLang="ko-KR" sz="2800" b="1" dirty="0" err="1" smtClean="0">
                <a:solidFill>
                  <a:srgbClr val="0070C0"/>
                </a:solidFill>
              </a:rPr>
              <a:t>tengo</a:t>
            </a:r>
            <a:r>
              <a:rPr lang="en-US" altLang="ko-KR" sz="2800" b="1" dirty="0" smtClean="0">
                <a:solidFill>
                  <a:srgbClr val="0070C0"/>
                </a:solidFill>
              </a:rPr>
              <a:t> un amigo</a:t>
            </a:r>
            <a:endParaRPr lang="ko-KR" altLang="en-US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굿스푼 로고.jpg"/>
          <p:cNvPicPr>
            <a:picLocks noChangeAspect="1"/>
          </p:cNvPicPr>
          <p:nvPr/>
        </p:nvPicPr>
        <p:blipFill>
          <a:blip r:embed="rId2"/>
          <a:srcRect l="1718" t="2500" r="88948" b="85417"/>
          <a:stretch>
            <a:fillRect/>
          </a:stretch>
        </p:blipFill>
        <p:spPr>
          <a:xfrm>
            <a:off x="8251940" y="214290"/>
            <a:ext cx="660360" cy="660360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</p:pic>
      <p:cxnSp>
        <p:nvCxnSpPr>
          <p:cNvPr id="6" name="직선 연결선 5"/>
          <p:cNvCxnSpPr/>
          <p:nvPr/>
        </p:nvCxnSpPr>
        <p:spPr>
          <a:xfrm>
            <a:off x="357158" y="569892"/>
            <a:ext cx="7715304" cy="16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296195" y="6356192"/>
            <a:ext cx="8429684" cy="185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357158" y="6427630"/>
            <a:ext cx="2286016" cy="35719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412944" y="6445048"/>
            <a:ext cx="2167581" cy="307777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ko-KR" altLang="en-US" sz="1400" b="1" dirty="0" smtClean="0">
                <a:solidFill>
                  <a:schemeClr val="bg1"/>
                </a:solidFill>
              </a:rPr>
              <a:t>중남미 단기 선교 </a:t>
            </a:r>
            <a:r>
              <a:rPr lang="ko-KR" altLang="en-US" sz="1400" b="1" dirty="0" err="1" smtClean="0">
                <a:solidFill>
                  <a:schemeClr val="bg1"/>
                </a:solidFill>
              </a:rPr>
              <a:t>워크샵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7494" y="714356"/>
            <a:ext cx="4887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우리를 사랑하네</a:t>
            </a:r>
            <a:r>
              <a:rPr lang="en-US" altLang="ko-KR" sz="24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우리를 사랑하네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13691" y="163090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11618" y="1630908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노</a:t>
            </a:r>
            <a:r>
              <a:rPr lang="ko-KR" altLang="en-US" smtClean="0">
                <a:solidFill>
                  <a:schemeClr val="accent3">
                    <a:lumMod val="50000"/>
                  </a:schemeClr>
                </a:solidFill>
              </a:rPr>
              <a:t>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85852" y="300037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>
                <a:solidFill>
                  <a:schemeClr val="accent3">
                    <a:lumMod val="50000"/>
                  </a:schemeClr>
                </a:solidFill>
              </a:rPr>
              <a:t>노스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57422" y="3000372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18685" y="3000372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씨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11601" y="2038641"/>
            <a:ext cx="4403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우</a:t>
            </a:r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리</a:t>
            </a:r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를 다정스럽게 사랑하시네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03318" y="3000372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꼰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1406" y="2285992"/>
            <a:ext cx="86009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dirty="0" err="1" smtClean="0">
                <a:solidFill>
                  <a:srgbClr val="0070C0"/>
                </a:solidFill>
              </a:rPr>
              <a:t>q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ue</a:t>
            </a:r>
            <a:r>
              <a:rPr lang="en-US" altLang="ko-KR" sz="4400" dirty="0" smtClean="0">
                <a:solidFill>
                  <a:srgbClr val="0070C0"/>
                </a:solidFill>
              </a:rPr>
              <a:t>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nos</a:t>
            </a:r>
            <a:r>
              <a:rPr lang="en-US" altLang="ko-KR" sz="4400" dirty="0" smtClean="0">
                <a:solidFill>
                  <a:srgbClr val="0070C0"/>
                </a:solidFill>
              </a:rPr>
              <a:t>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ama</a:t>
            </a:r>
            <a:r>
              <a:rPr lang="en-US" altLang="ko-KR" sz="4400" dirty="0" smtClean="0">
                <a:solidFill>
                  <a:srgbClr val="0070C0"/>
                </a:solidFill>
              </a:rPr>
              <a:t>,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si</a:t>
            </a:r>
            <a:r>
              <a:rPr lang="en-US" altLang="ko-KR" sz="4400" dirty="0" smtClean="0">
                <a:solidFill>
                  <a:srgbClr val="0070C0"/>
                </a:solidFill>
              </a:rPr>
              <a:t> con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tierno</a:t>
            </a:r>
            <a:r>
              <a:rPr lang="en-US" altLang="ko-KR" sz="4400" dirty="0" smtClean="0">
                <a:solidFill>
                  <a:srgbClr val="0070C0"/>
                </a:solidFill>
              </a:rPr>
              <a:t>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amor</a:t>
            </a:r>
            <a:endParaRPr lang="ko-KR" altLang="en-US" sz="4400" dirty="0">
              <a:solidFill>
                <a:srgbClr val="0070C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85852" y="591191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285984" y="591191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놈브레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997238" y="5911912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에쓰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33683" y="4927531"/>
            <a:ext cx="3281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그 분의 이름은 예수님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837977" y="591191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헤수스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57793" y="5136734"/>
            <a:ext cx="64281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400" dirty="0" smtClean="0">
                <a:solidFill>
                  <a:srgbClr val="0070C0"/>
                </a:solidFill>
              </a:rPr>
              <a:t>Su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nombre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es</a:t>
            </a:r>
            <a:r>
              <a:rPr lang="en-US" altLang="ko-KR" sz="5400" dirty="0" smtClean="0">
                <a:solidFill>
                  <a:srgbClr val="0070C0"/>
                </a:solidFill>
              </a:rPr>
              <a:t> Jesus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60152" y="945047"/>
            <a:ext cx="72234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dirty="0" err="1" smtClean="0">
                <a:solidFill>
                  <a:srgbClr val="0070C0"/>
                </a:solidFill>
              </a:rPr>
              <a:t>q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ue</a:t>
            </a:r>
            <a:r>
              <a:rPr lang="en-US" altLang="ko-KR" sz="4400" dirty="0" smtClean="0">
                <a:solidFill>
                  <a:srgbClr val="0070C0"/>
                </a:solidFill>
              </a:rPr>
              <a:t>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nos</a:t>
            </a:r>
            <a:r>
              <a:rPr lang="en-US" altLang="ko-KR" sz="4400" dirty="0" smtClean="0">
                <a:solidFill>
                  <a:srgbClr val="0070C0"/>
                </a:solidFill>
              </a:rPr>
              <a:t>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ama</a:t>
            </a:r>
            <a:r>
              <a:rPr lang="en-US" altLang="ko-KR" sz="4400" dirty="0" smtClean="0">
                <a:solidFill>
                  <a:srgbClr val="0070C0"/>
                </a:solidFill>
              </a:rPr>
              <a:t>,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que</a:t>
            </a:r>
            <a:r>
              <a:rPr lang="en-US" altLang="ko-KR" sz="4400" dirty="0" smtClean="0">
                <a:solidFill>
                  <a:srgbClr val="0070C0"/>
                </a:solidFill>
              </a:rPr>
              <a:t>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nos</a:t>
            </a:r>
            <a:r>
              <a:rPr lang="en-US" altLang="ko-KR" sz="4400" dirty="0" smtClean="0">
                <a:solidFill>
                  <a:srgbClr val="0070C0"/>
                </a:solidFill>
              </a:rPr>
              <a:t>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ama</a:t>
            </a:r>
            <a:endParaRPr lang="ko-KR" altLang="en-US" sz="4400" dirty="0">
              <a:solidFill>
                <a:srgbClr val="0070C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783188" y="1630908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25272" y="163090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009971" y="1630908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노</a:t>
            </a:r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139850" y="1630908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42844" y="300037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>
                <a:solidFill>
                  <a:schemeClr val="accent3">
                    <a:lumMod val="50000"/>
                  </a:schemeClr>
                </a:solidFill>
              </a:rPr>
              <a:t>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533197" y="3000372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mtClean="0">
                <a:solidFill>
                  <a:schemeClr val="accent3">
                    <a:lumMod val="50000"/>
                  </a:schemeClr>
                </a:solidFill>
              </a:rPr>
              <a:t>띠에르노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247709" y="3000372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아모</a:t>
            </a:r>
            <a:r>
              <a:rPr lang="en-US" altLang="ko-KR" dirty="0" smtClean="0">
                <a:solidFill>
                  <a:schemeClr val="accent3">
                    <a:lumMod val="50000"/>
                  </a:schemeClr>
                </a:solidFill>
              </a:rPr>
              <a:t>~</a:t>
            </a:r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ㄹ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827494" y="3571876"/>
            <a:ext cx="4887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우리를 사랑하네</a:t>
            </a:r>
            <a:r>
              <a:rPr lang="en-US" altLang="ko-KR" sz="24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우리를 사랑하네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513691" y="448842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711618" y="4488428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노</a:t>
            </a:r>
            <a:r>
              <a:rPr lang="ko-KR" altLang="en-US" smtClean="0">
                <a:solidFill>
                  <a:schemeClr val="accent3">
                    <a:lumMod val="50000"/>
                  </a:schemeClr>
                </a:solidFill>
              </a:rPr>
              <a:t>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60152" y="3802567"/>
            <a:ext cx="72234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dirty="0" err="1" smtClean="0">
                <a:solidFill>
                  <a:srgbClr val="0070C0"/>
                </a:solidFill>
              </a:rPr>
              <a:t>q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ue</a:t>
            </a:r>
            <a:r>
              <a:rPr lang="en-US" altLang="ko-KR" sz="4400" dirty="0" smtClean="0">
                <a:solidFill>
                  <a:srgbClr val="0070C0"/>
                </a:solidFill>
              </a:rPr>
              <a:t>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nos</a:t>
            </a:r>
            <a:r>
              <a:rPr lang="en-US" altLang="ko-KR" sz="4400" dirty="0" smtClean="0">
                <a:solidFill>
                  <a:srgbClr val="0070C0"/>
                </a:solidFill>
              </a:rPr>
              <a:t>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ama</a:t>
            </a:r>
            <a:r>
              <a:rPr lang="en-US" altLang="ko-KR" sz="4400" dirty="0" smtClean="0">
                <a:solidFill>
                  <a:srgbClr val="0070C0"/>
                </a:solidFill>
              </a:rPr>
              <a:t>,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que</a:t>
            </a:r>
            <a:r>
              <a:rPr lang="en-US" altLang="ko-KR" sz="4400" dirty="0" smtClean="0">
                <a:solidFill>
                  <a:srgbClr val="0070C0"/>
                </a:solidFill>
              </a:rPr>
              <a:t>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nos</a:t>
            </a:r>
            <a:r>
              <a:rPr lang="en-US" altLang="ko-KR" sz="4400" dirty="0" smtClean="0">
                <a:solidFill>
                  <a:srgbClr val="0070C0"/>
                </a:solidFill>
              </a:rPr>
              <a:t>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ama</a:t>
            </a:r>
            <a:endParaRPr lang="ko-KR" altLang="en-US" sz="4400" dirty="0">
              <a:solidFill>
                <a:srgbClr val="0070C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783188" y="4488428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25272" y="448842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09971" y="4488428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노</a:t>
            </a:r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139850" y="4488428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85720" y="71414"/>
            <a:ext cx="34776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err="1" smtClean="0">
                <a:solidFill>
                  <a:srgbClr val="0070C0"/>
                </a:solidFill>
              </a:rPr>
              <a:t>Yo</a:t>
            </a:r>
            <a:r>
              <a:rPr lang="en-US" altLang="ko-KR" sz="2800" b="1" dirty="0" smtClean="0">
                <a:solidFill>
                  <a:srgbClr val="0070C0"/>
                </a:solidFill>
              </a:rPr>
              <a:t> </a:t>
            </a:r>
            <a:r>
              <a:rPr lang="en-US" altLang="ko-KR" sz="2800" b="1" dirty="0" err="1" smtClean="0">
                <a:solidFill>
                  <a:srgbClr val="0070C0"/>
                </a:solidFill>
              </a:rPr>
              <a:t>tengo</a:t>
            </a:r>
            <a:r>
              <a:rPr lang="en-US" altLang="ko-KR" sz="2800" b="1" dirty="0" smtClean="0">
                <a:solidFill>
                  <a:srgbClr val="0070C0"/>
                </a:solidFill>
              </a:rPr>
              <a:t> un amigo</a:t>
            </a:r>
            <a:endParaRPr lang="ko-KR" altLang="en-US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00100" y="2571744"/>
            <a:ext cx="78581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8000" b="1" dirty="0" smtClean="0">
                <a:solidFill>
                  <a:srgbClr val="0070C0"/>
                </a:solidFill>
                <a:latin typeface="굴림" pitchFamily="50" charset="-127"/>
                <a:ea typeface="굴림" pitchFamily="50" charset="-127"/>
                <a:cs typeface="굴림" pitchFamily="50" charset="-127"/>
              </a:rPr>
              <a:t>Dios </a:t>
            </a:r>
            <a:r>
              <a:rPr kumimoji="1" lang="en-US" altLang="ko-KR" sz="8000" b="1" dirty="0" err="1" smtClean="0">
                <a:solidFill>
                  <a:srgbClr val="0070C0"/>
                </a:solidFill>
                <a:latin typeface="굴림" pitchFamily="50" charset="-127"/>
                <a:ea typeface="굴림" pitchFamily="50" charset="-127"/>
                <a:cs typeface="굴림" pitchFamily="50" charset="-127"/>
              </a:rPr>
              <a:t>esta</a:t>
            </a:r>
            <a:r>
              <a:rPr kumimoji="1" lang="en-US" altLang="ko-KR" sz="8000" b="1" dirty="0" smtClean="0">
                <a:solidFill>
                  <a:srgbClr val="0070C0"/>
                </a:solidFill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r>
              <a:rPr kumimoji="1" lang="en-US" altLang="ko-KR" sz="8000" b="1" dirty="0" err="1" smtClean="0">
                <a:solidFill>
                  <a:srgbClr val="0070C0"/>
                </a:solidFill>
                <a:latin typeface="굴림" pitchFamily="50" charset="-127"/>
                <a:ea typeface="굴림" pitchFamily="50" charset="-127"/>
                <a:cs typeface="굴림" pitchFamily="50" charset="-127"/>
              </a:rPr>
              <a:t>aqui</a:t>
            </a:r>
            <a:endParaRPr kumimoji="1" lang="ko-KR" altLang="ko-KR" sz="8000" b="1" dirty="0">
              <a:solidFill>
                <a:srgbClr val="0070C0"/>
              </a:solidFill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pic>
        <p:nvPicPr>
          <p:cNvPr id="3" name="그림 2" descr="굿스푼 로고.jpg"/>
          <p:cNvPicPr>
            <a:picLocks noChangeAspect="1"/>
          </p:cNvPicPr>
          <p:nvPr/>
        </p:nvPicPr>
        <p:blipFill>
          <a:blip r:embed="rId2"/>
          <a:srcRect l="1718" t="2500" r="88948" b="85417"/>
          <a:stretch>
            <a:fillRect/>
          </a:stretch>
        </p:blipFill>
        <p:spPr>
          <a:xfrm>
            <a:off x="7760583" y="268310"/>
            <a:ext cx="1071570" cy="1071570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</p:pic>
      <p:cxnSp>
        <p:nvCxnSpPr>
          <p:cNvPr id="6" name="직선 연결선 5"/>
          <p:cNvCxnSpPr/>
          <p:nvPr/>
        </p:nvCxnSpPr>
        <p:spPr>
          <a:xfrm>
            <a:off x="357158" y="784206"/>
            <a:ext cx="7215238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7"/>
          <p:cNvSpPr/>
          <p:nvPr/>
        </p:nvSpPr>
        <p:spPr>
          <a:xfrm>
            <a:off x="2928926" y="2214554"/>
            <a:ext cx="521497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4400" smtClean="0">
                <a:solidFill>
                  <a:schemeClr val="accent6">
                    <a:lumMod val="75000"/>
                  </a:schemeClr>
                </a:solidFill>
                <a:latin typeface="HY강B" pitchFamily="18" charset="-127"/>
                <a:ea typeface="HY강B" pitchFamily="18" charset="-127"/>
                <a:cs typeface="굴림" pitchFamily="50" charset="-127"/>
              </a:rPr>
              <a:t>하나님 여기 계시니</a:t>
            </a:r>
            <a:endParaRPr kumimoji="1" lang="ko-KR" altLang="ko-KR" sz="4400" dirty="0">
              <a:solidFill>
                <a:schemeClr val="accent6">
                  <a:lumMod val="75000"/>
                </a:schemeClr>
              </a:solidFill>
              <a:latin typeface="HY강B" pitchFamily="18" charset="-127"/>
              <a:ea typeface="HY강B" pitchFamily="18" charset="-127"/>
              <a:cs typeface="굴림" pitchFamily="50" charset="-127"/>
            </a:endParaRPr>
          </a:p>
        </p:txBody>
      </p:sp>
      <p:cxnSp>
        <p:nvCxnSpPr>
          <p:cNvPr id="10" name="직선 연결선 9"/>
          <p:cNvCxnSpPr/>
          <p:nvPr/>
        </p:nvCxnSpPr>
        <p:spPr>
          <a:xfrm>
            <a:off x="357158" y="6286520"/>
            <a:ext cx="8429684" cy="185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357158" y="6357958"/>
            <a:ext cx="2286016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412944" y="6375376"/>
            <a:ext cx="21675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 smtClean="0">
                <a:solidFill>
                  <a:schemeClr val="bg1"/>
                </a:solidFill>
              </a:rPr>
              <a:t>중남미 단기 선교 </a:t>
            </a:r>
            <a:r>
              <a:rPr lang="ko-KR" altLang="en-US" sz="1400" b="1" dirty="0" err="1" smtClean="0">
                <a:solidFill>
                  <a:schemeClr val="bg1"/>
                </a:solidFill>
              </a:rPr>
              <a:t>워크샵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2976" y="371475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디오스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1868" y="371475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에스따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25932" y="3714752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아끼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굿스푼 로고.jpg"/>
          <p:cNvPicPr>
            <a:picLocks noChangeAspect="1"/>
          </p:cNvPicPr>
          <p:nvPr/>
        </p:nvPicPr>
        <p:blipFill>
          <a:blip r:embed="rId2"/>
          <a:srcRect l="1718" t="2500" r="88948" b="85417"/>
          <a:stretch>
            <a:fillRect/>
          </a:stretch>
        </p:blipFill>
        <p:spPr>
          <a:xfrm>
            <a:off x="8251940" y="214290"/>
            <a:ext cx="660360" cy="660360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</p:pic>
      <p:cxnSp>
        <p:nvCxnSpPr>
          <p:cNvPr id="6" name="직선 연결선 5"/>
          <p:cNvCxnSpPr/>
          <p:nvPr/>
        </p:nvCxnSpPr>
        <p:spPr>
          <a:xfrm>
            <a:off x="357158" y="569892"/>
            <a:ext cx="7715304" cy="16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296195" y="6356192"/>
            <a:ext cx="8429684" cy="185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357158" y="6427630"/>
            <a:ext cx="2286016" cy="35719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412944" y="6445048"/>
            <a:ext cx="2167581" cy="307777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ko-KR" altLang="en-US" sz="1400" b="1" dirty="0" smtClean="0">
                <a:solidFill>
                  <a:schemeClr val="bg1"/>
                </a:solidFill>
              </a:rPr>
              <a:t>중남미 단기 선교 </a:t>
            </a:r>
            <a:r>
              <a:rPr lang="ko-KR" altLang="en-US" sz="1400" b="1" dirty="0" err="1" smtClean="0">
                <a:solidFill>
                  <a:schemeClr val="bg1"/>
                </a:solidFill>
              </a:rPr>
              <a:t>워크샵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2763" y="170401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디오스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43108" y="170401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에스따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43306" y="1704013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아끼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50417" y="714356"/>
            <a:ext cx="2864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하나님 여기 계시네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42385" y="1704013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딴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43702" y="1704013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씨에르또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0959" y="314324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꼬모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43174" y="314324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09085" y="314324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아이레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25864" y="2153591"/>
            <a:ext cx="3589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내가 숨쉬는 공기와 같이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86314" y="314324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15074" y="3143248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레스삐로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5186" y="2362794"/>
            <a:ext cx="79314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 err="1" smtClean="0">
                <a:solidFill>
                  <a:srgbClr val="0070C0"/>
                </a:solidFill>
              </a:rPr>
              <a:t>como</a:t>
            </a:r>
            <a:r>
              <a:rPr lang="en-US" altLang="ko-KR" sz="5400" dirty="0" smtClean="0">
                <a:solidFill>
                  <a:srgbClr val="0070C0"/>
                </a:solidFill>
              </a:rPr>
              <a:t> el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aire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que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respiro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9593" y="442913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딴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63739" y="4429132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씨에르또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97040" y="4429132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꼬모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67281" y="3488296"/>
            <a:ext cx="2448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아침에 떠오르는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442385" y="4429132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라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66605" y="442913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마냐나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941923" y="5847516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쎄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57488" y="584751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레반따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357818" y="5847516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85327" y="5847516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874102" y="5136734"/>
            <a:ext cx="52366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400" dirty="0" smtClean="0">
                <a:solidFill>
                  <a:srgbClr val="0070C0"/>
                </a:solidFill>
              </a:rPr>
              <a:t>se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levanta</a:t>
            </a:r>
            <a:r>
              <a:rPr lang="en-US" altLang="ko-KR" sz="5400" dirty="0" smtClean="0">
                <a:solidFill>
                  <a:srgbClr val="0070C0"/>
                </a:solidFill>
              </a:rPr>
              <a:t> el sol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5013" y="3652023"/>
            <a:ext cx="87317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 smtClean="0">
                <a:solidFill>
                  <a:srgbClr val="0070C0"/>
                </a:solidFill>
              </a:rPr>
              <a:t>tan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cierto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como</a:t>
            </a:r>
            <a:r>
              <a:rPr lang="en-US" altLang="ko-KR" sz="5400" dirty="0" smtClean="0">
                <a:solidFill>
                  <a:srgbClr val="0070C0"/>
                </a:solidFill>
              </a:rPr>
              <a:t> la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manana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85720" y="71414"/>
            <a:ext cx="26228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70C0"/>
                </a:solidFill>
              </a:rPr>
              <a:t>Dios </a:t>
            </a:r>
            <a:r>
              <a:rPr lang="en-US" altLang="ko-KR" sz="2800" b="1" dirty="0" err="1" smtClean="0">
                <a:solidFill>
                  <a:srgbClr val="0070C0"/>
                </a:solidFill>
              </a:rPr>
              <a:t>esta</a:t>
            </a:r>
            <a:r>
              <a:rPr lang="en-US" altLang="ko-KR" sz="2800" b="1" dirty="0" smtClean="0">
                <a:solidFill>
                  <a:srgbClr val="0070C0"/>
                </a:solidFill>
              </a:rPr>
              <a:t> </a:t>
            </a:r>
            <a:r>
              <a:rPr lang="en-US" altLang="ko-KR" sz="2800" b="1" dirty="0" err="1" smtClean="0">
                <a:solidFill>
                  <a:srgbClr val="0070C0"/>
                </a:solidFill>
              </a:rPr>
              <a:t>aqui</a:t>
            </a:r>
            <a:endParaRPr lang="ko-KR" altLang="en-US" sz="2800" b="1" dirty="0">
              <a:solidFill>
                <a:srgbClr val="0070C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84010" y="947854"/>
            <a:ext cx="80937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 smtClean="0">
                <a:solidFill>
                  <a:srgbClr val="0070C0"/>
                </a:solidFill>
              </a:rPr>
              <a:t>Dios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esta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aqui</a:t>
            </a:r>
            <a:r>
              <a:rPr lang="en-US" altLang="ko-KR" sz="5400" dirty="0" smtClean="0">
                <a:solidFill>
                  <a:srgbClr val="0070C0"/>
                </a:solidFill>
              </a:rPr>
              <a:t>, tan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cierto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882796" y="4866469"/>
            <a:ext cx="1832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태양과 같이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굿스푼 로고.jpg"/>
          <p:cNvPicPr>
            <a:picLocks noChangeAspect="1"/>
          </p:cNvPicPr>
          <p:nvPr/>
        </p:nvPicPr>
        <p:blipFill>
          <a:blip r:embed="rId2"/>
          <a:srcRect l="1718" t="2500" r="88948" b="85417"/>
          <a:stretch>
            <a:fillRect/>
          </a:stretch>
        </p:blipFill>
        <p:spPr>
          <a:xfrm>
            <a:off x="8251940" y="214290"/>
            <a:ext cx="660360" cy="660360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</p:pic>
      <p:cxnSp>
        <p:nvCxnSpPr>
          <p:cNvPr id="6" name="직선 연결선 5"/>
          <p:cNvCxnSpPr/>
          <p:nvPr/>
        </p:nvCxnSpPr>
        <p:spPr>
          <a:xfrm>
            <a:off x="357158" y="569892"/>
            <a:ext cx="7715304" cy="16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296195" y="6356192"/>
            <a:ext cx="8429684" cy="185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357158" y="6427630"/>
            <a:ext cx="2286016" cy="35719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412944" y="6445048"/>
            <a:ext cx="2167581" cy="307777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ko-KR" altLang="en-US" sz="1400" b="1" dirty="0" smtClean="0">
                <a:solidFill>
                  <a:schemeClr val="bg1"/>
                </a:solidFill>
              </a:rPr>
              <a:t>중남미 단기 선교 </a:t>
            </a:r>
            <a:r>
              <a:rPr lang="ko-KR" altLang="en-US" sz="1400" b="1" dirty="0" err="1" smtClean="0">
                <a:solidFill>
                  <a:schemeClr val="bg1"/>
                </a:solidFill>
              </a:rPr>
              <a:t>워크샵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70617" y="2120499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딴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99553" y="113084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확실하</a:t>
            </a:r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06945" y="2120499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씨에르또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71604" y="366777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뽀르께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13625" y="3667774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24670" y="2678117"/>
            <a:ext cx="3390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내가 그 분을 찬양하고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13757" y="3667774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854494" y="3667774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깐</a:t>
            </a:r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또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72466" y="2887320"/>
            <a:ext cx="61990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 err="1" smtClean="0">
                <a:solidFill>
                  <a:srgbClr val="0070C0"/>
                </a:solidFill>
              </a:rPr>
              <a:t>p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orque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yo</a:t>
            </a:r>
            <a:r>
              <a:rPr lang="en-US" altLang="ko-KR" sz="5400" dirty="0" smtClean="0">
                <a:solidFill>
                  <a:srgbClr val="0070C0"/>
                </a:solidFill>
              </a:rPr>
              <a:t> le canto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84800" y="520280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이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27741" y="520280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909151" y="520280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뿌에데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42766" y="4202676"/>
            <a:ext cx="3172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나를 들으시기 때문에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72198" y="5202808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오이</a:t>
            </a:r>
            <a:r>
              <a:rPr lang="en-US" altLang="ko-KR" dirty="0" smtClean="0">
                <a:solidFill>
                  <a:schemeClr val="accent3">
                    <a:lumMod val="50000"/>
                  </a:schemeClr>
                </a:solidFill>
              </a:rPr>
              <a:t>~</a:t>
            </a:r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ㄹ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051919" y="4425699"/>
            <a:ext cx="50401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 smtClean="0">
                <a:solidFill>
                  <a:srgbClr val="0070C0"/>
                </a:solidFill>
              </a:rPr>
              <a:t>y me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puede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oir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742365" y="1364340"/>
            <a:ext cx="36592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 smtClean="0">
                <a:solidFill>
                  <a:srgbClr val="0070C0"/>
                </a:solidFill>
              </a:rPr>
              <a:t>Tan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cierto</a:t>
            </a:r>
            <a:r>
              <a:rPr lang="en-US" altLang="ko-KR" sz="5400" dirty="0" smtClean="0">
                <a:solidFill>
                  <a:srgbClr val="0070C0"/>
                </a:solidFill>
              </a:rPr>
              <a:t>, 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85720" y="71414"/>
            <a:ext cx="26228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70C0"/>
                </a:solidFill>
              </a:rPr>
              <a:t>Dios </a:t>
            </a:r>
            <a:r>
              <a:rPr lang="en-US" altLang="ko-KR" sz="2800" b="1" dirty="0" err="1" smtClean="0">
                <a:solidFill>
                  <a:srgbClr val="0070C0"/>
                </a:solidFill>
              </a:rPr>
              <a:t>esta</a:t>
            </a:r>
            <a:r>
              <a:rPr lang="en-US" altLang="ko-KR" sz="2800" b="1" dirty="0" smtClean="0">
                <a:solidFill>
                  <a:srgbClr val="0070C0"/>
                </a:solidFill>
              </a:rPr>
              <a:t> </a:t>
            </a:r>
            <a:r>
              <a:rPr lang="en-US" altLang="ko-KR" sz="2800" b="1" dirty="0" err="1" smtClean="0">
                <a:solidFill>
                  <a:srgbClr val="0070C0"/>
                </a:solidFill>
              </a:rPr>
              <a:t>aqui</a:t>
            </a:r>
            <a:endParaRPr lang="ko-KR" altLang="en-US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굿스푼 로고.jpg"/>
          <p:cNvPicPr>
            <a:picLocks noChangeAspect="1"/>
          </p:cNvPicPr>
          <p:nvPr/>
        </p:nvPicPr>
        <p:blipFill>
          <a:blip r:embed="rId2"/>
          <a:srcRect l="1718" t="2500" r="88948" b="85417"/>
          <a:stretch>
            <a:fillRect/>
          </a:stretch>
        </p:blipFill>
        <p:spPr>
          <a:xfrm>
            <a:off x="8251940" y="214290"/>
            <a:ext cx="660360" cy="660360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</p:pic>
      <p:cxnSp>
        <p:nvCxnSpPr>
          <p:cNvPr id="6" name="직선 연결선 5"/>
          <p:cNvCxnSpPr/>
          <p:nvPr/>
        </p:nvCxnSpPr>
        <p:spPr>
          <a:xfrm>
            <a:off x="357158" y="569892"/>
            <a:ext cx="7715304" cy="16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296195" y="6356192"/>
            <a:ext cx="8429684" cy="185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357158" y="6427630"/>
            <a:ext cx="2286016" cy="35719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412944" y="6445048"/>
            <a:ext cx="2167581" cy="307777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ko-KR" altLang="en-US" sz="1400" b="1" dirty="0" smtClean="0">
                <a:solidFill>
                  <a:schemeClr val="bg1"/>
                </a:solidFill>
              </a:rPr>
              <a:t>중남미 단기 선교 </a:t>
            </a:r>
            <a:r>
              <a:rPr lang="ko-KR" altLang="en-US" sz="1400" b="1" dirty="0" err="1" smtClean="0">
                <a:solidFill>
                  <a:schemeClr val="bg1"/>
                </a:solidFill>
              </a:rPr>
              <a:t>워크샵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2763" y="170401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디오스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43108" y="170401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에스따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43306" y="1704013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아끼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50417" y="714356"/>
            <a:ext cx="2864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하나님 여기 계시네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42385" y="1704013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딴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43702" y="1704013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씨에르또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0959" y="314324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꼬모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43174" y="314324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09085" y="314324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아이레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25864" y="2153591"/>
            <a:ext cx="3589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내가 숨쉬는 공기와 같이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86314" y="314324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15074" y="3143248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레스삐로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5186" y="2362794"/>
            <a:ext cx="79314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 err="1" smtClean="0">
                <a:solidFill>
                  <a:srgbClr val="0070C0"/>
                </a:solidFill>
              </a:rPr>
              <a:t>como</a:t>
            </a:r>
            <a:r>
              <a:rPr lang="en-US" altLang="ko-KR" sz="5400" dirty="0" smtClean="0">
                <a:solidFill>
                  <a:srgbClr val="0070C0"/>
                </a:solidFill>
              </a:rPr>
              <a:t> el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aire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que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respiro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9593" y="442913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딴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63739" y="4429132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씨에르또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97040" y="4429132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꼬모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67281" y="3488296"/>
            <a:ext cx="2448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아침에 떠오르는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442385" y="4429132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라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66605" y="442913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마냐나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941923" y="5847516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쎄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57488" y="584751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레반따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357818" y="5847516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85327" y="5847516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874102" y="5136734"/>
            <a:ext cx="52366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400" dirty="0" smtClean="0">
                <a:solidFill>
                  <a:srgbClr val="0070C0"/>
                </a:solidFill>
              </a:rPr>
              <a:t>se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levanta</a:t>
            </a:r>
            <a:r>
              <a:rPr lang="en-US" altLang="ko-KR" sz="5400" dirty="0" smtClean="0">
                <a:solidFill>
                  <a:srgbClr val="0070C0"/>
                </a:solidFill>
              </a:rPr>
              <a:t> el sol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5013" y="3652023"/>
            <a:ext cx="87317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 smtClean="0">
                <a:solidFill>
                  <a:srgbClr val="0070C0"/>
                </a:solidFill>
              </a:rPr>
              <a:t>tan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cierto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como</a:t>
            </a:r>
            <a:r>
              <a:rPr lang="en-US" altLang="ko-KR" sz="5400" dirty="0" smtClean="0">
                <a:solidFill>
                  <a:srgbClr val="0070C0"/>
                </a:solidFill>
              </a:rPr>
              <a:t> la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manana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84010" y="947854"/>
            <a:ext cx="80937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 smtClean="0">
                <a:solidFill>
                  <a:srgbClr val="0070C0"/>
                </a:solidFill>
              </a:rPr>
              <a:t>Dios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esta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aqui</a:t>
            </a:r>
            <a:r>
              <a:rPr lang="en-US" altLang="ko-KR" sz="5400" dirty="0" smtClean="0">
                <a:solidFill>
                  <a:srgbClr val="0070C0"/>
                </a:solidFill>
              </a:rPr>
              <a:t>, tan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cierto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882796" y="4866469"/>
            <a:ext cx="1832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태양과 같이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85720" y="71414"/>
            <a:ext cx="26228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70C0"/>
                </a:solidFill>
              </a:rPr>
              <a:t>Dios </a:t>
            </a:r>
            <a:r>
              <a:rPr lang="en-US" altLang="ko-KR" sz="2800" b="1" dirty="0" err="1" smtClean="0">
                <a:solidFill>
                  <a:srgbClr val="0070C0"/>
                </a:solidFill>
              </a:rPr>
              <a:t>esta</a:t>
            </a:r>
            <a:r>
              <a:rPr lang="en-US" altLang="ko-KR" sz="2800" b="1" dirty="0" smtClean="0">
                <a:solidFill>
                  <a:srgbClr val="0070C0"/>
                </a:solidFill>
              </a:rPr>
              <a:t> </a:t>
            </a:r>
            <a:r>
              <a:rPr lang="en-US" altLang="ko-KR" sz="2800" b="1" dirty="0" err="1" smtClean="0">
                <a:solidFill>
                  <a:srgbClr val="0070C0"/>
                </a:solidFill>
              </a:rPr>
              <a:t>aqui</a:t>
            </a:r>
            <a:endParaRPr lang="ko-KR" altLang="en-US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500034" y="928670"/>
            <a:ext cx="86439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5400" b="1" dirty="0" smtClean="0">
                <a:solidFill>
                  <a:srgbClr val="0070C0"/>
                </a:solidFill>
                <a:latin typeface="굴림" pitchFamily="50" charset="-127"/>
                <a:ea typeface="굴림" pitchFamily="50" charset="-127"/>
                <a:cs typeface="굴림" pitchFamily="50" charset="-127"/>
              </a:rPr>
              <a:t>Cristo me </a:t>
            </a:r>
            <a:r>
              <a:rPr kumimoji="1" lang="en-US" altLang="ko-KR" sz="5400" b="1" dirty="0" err="1" smtClean="0">
                <a:solidFill>
                  <a:srgbClr val="0070C0"/>
                </a:solidFill>
                <a:latin typeface="굴림" pitchFamily="50" charset="-127"/>
                <a:ea typeface="굴림" pitchFamily="50" charset="-127"/>
                <a:cs typeface="굴림" pitchFamily="50" charset="-127"/>
              </a:rPr>
              <a:t>ama</a:t>
            </a:r>
            <a:r>
              <a:rPr kumimoji="1" lang="en-US" altLang="ko-KR" sz="5400" b="1" dirty="0" smtClean="0">
                <a:solidFill>
                  <a:srgbClr val="0070C0"/>
                </a:solidFill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r>
              <a:rPr kumimoji="1" lang="en-US" altLang="ko-KR" sz="5400" b="1" dirty="0" err="1" smtClean="0">
                <a:solidFill>
                  <a:srgbClr val="0070C0"/>
                </a:solidFill>
                <a:latin typeface="굴림" pitchFamily="50" charset="-127"/>
                <a:ea typeface="굴림" pitchFamily="50" charset="-127"/>
                <a:cs typeface="굴림" pitchFamily="50" charset="-127"/>
              </a:rPr>
              <a:t>bien</a:t>
            </a:r>
            <a:r>
              <a:rPr kumimoji="1" lang="en-US" altLang="ko-KR" sz="5400" b="1" dirty="0" smtClean="0">
                <a:solidFill>
                  <a:srgbClr val="0070C0"/>
                </a:solidFill>
                <a:latin typeface="굴림" pitchFamily="50" charset="-127"/>
                <a:ea typeface="굴림" pitchFamily="50" charset="-127"/>
                <a:cs typeface="굴림" pitchFamily="50" charset="-127"/>
              </a:rPr>
              <a:t> lo se</a:t>
            </a:r>
            <a:endParaRPr kumimoji="1" lang="ko-KR" altLang="ko-KR" sz="5400" b="1" dirty="0">
              <a:solidFill>
                <a:srgbClr val="0070C0"/>
              </a:solidFill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pic>
        <p:nvPicPr>
          <p:cNvPr id="3" name="그림 2" descr="굿스푼 로고.jpg"/>
          <p:cNvPicPr>
            <a:picLocks noChangeAspect="1"/>
          </p:cNvPicPr>
          <p:nvPr/>
        </p:nvPicPr>
        <p:blipFill>
          <a:blip r:embed="rId2"/>
          <a:srcRect l="1718" t="2500" r="88948" b="85417"/>
          <a:stretch>
            <a:fillRect/>
          </a:stretch>
        </p:blipFill>
        <p:spPr>
          <a:xfrm>
            <a:off x="8251940" y="214290"/>
            <a:ext cx="660360" cy="660360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</p:pic>
      <p:cxnSp>
        <p:nvCxnSpPr>
          <p:cNvPr id="6" name="직선 연결선 5"/>
          <p:cNvCxnSpPr/>
          <p:nvPr/>
        </p:nvCxnSpPr>
        <p:spPr>
          <a:xfrm>
            <a:off x="357158" y="569892"/>
            <a:ext cx="7715304" cy="16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296195" y="6356192"/>
            <a:ext cx="8429684" cy="185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357158" y="6427630"/>
            <a:ext cx="2286016" cy="35719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412944" y="6445048"/>
            <a:ext cx="2167581" cy="307777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ko-KR" altLang="en-US" sz="1400" b="1" dirty="0" smtClean="0">
                <a:solidFill>
                  <a:schemeClr val="bg1"/>
                </a:solidFill>
              </a:rPr>
              <a:t>중남미 단기 선교 </a:t>
            </a:r>
            <a:r>
              <a:rPr lang="ko-KR" altLang="en-US" sz="1400" b="1" dirty="0" err="1" smtClean="0">
                <a:solidFill>
                  <a:schemeClr val="bg1"/>
                </a:solidFill>
              </a:rPr>
              <a:t>워크샵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2763" y="170401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끄리스또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17047" y="1704013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98423" y="1704013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93494" y="714356"/>
            <a:ext cx="46217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예수님 날 사랑하심을 내가 아네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57818" y="1704013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비</a:t>
            </a:r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71145" y="1704013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mtClean="0">
                <a:solidFill>
                  <a:schemeClr val="accent3">
                    <a:lumMod val="50000"/>
                  </a:schemeClr>
                </a:solidFill>
              </a:rPr>
              <a:t>로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725747" y="1704013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쎄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28662" y="314324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31229" y="3143248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빨라브라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11706" y="314324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33604" y="2153591"/>
            <a:ext cx="3281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그의 말씀이 알게 하네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22762" y="3143248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아쎄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64227" y="3143248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베</a:t>
            </a:r>
            <a:r>
              <a:rPr lang="en-US" altLang="ko-KR" dirty="0" smtClean="0">
                <a:solidFill>
                  <a:schemeClr val="accent3">
                    <a:lumMod val="50000"/>
                  </a:schemeClr>
                </a:solidFill>
              </a:rPr>
              <a:t>~</a:t>
            </a:r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ㄹ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96615" y="2362794"/>
            <a:ext cx="75650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 err="1" smtClean="0">
                <a:solidFill>
                  <a:srgbClr val="0070C0"/>
                </a:solidFill>
              </a:rPr>
              <a:t>su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palabra</a:t>
            </a:r>
            <a:r>
              <a:rPr lang="en-US" altLang="ko-KR" sz="5400" dirty="0" smtClean="0">
                <a:solidFill>
                  <a:srgbClr val="0070C0"/>
                </a:solidFill>
              </a:rPr>
              <a:t> me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hace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ver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9593" y="447795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19799" y="4477953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로스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57488" y="4477953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니뇨</a:t>
            </a:r>
            <a:r>
              <a:rPr lang="en-US" altLang="ko-KR" dirty="0" smtClean="0">
                <a:solidFill>
                  <a:schemeClr val="accent3">
                    <a:lumMod val="50000"/>
                  </a:schemeClr>
                </a:solidFill>
              </a:rPr>
              <a:t>~</a:t>
            </a:r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ㅅ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125869" y="3488296"/>
            <a:ext cx="3589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아이들이 그 분의</a:t>
            </a:r>
            <a:r>
              <a:rPr lang="en-US" altLang="ko-KR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것이요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60187" y="4477953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손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124452" y="4477953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데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152477" y="4477953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아껠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10893" y="591718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끼엔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265176" y="5917188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에스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143240" y="5917188"/>
            <a:ext cx="1338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누에스뜨로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202545" y="4927531"/>
            <a:ext cx="4512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그분은 우리의 신실한 친구이네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706299" y="591718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아미고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898303" y="5917188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피엘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1406" y="5136734"/>
            <a:ext cx="89689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400" dirty="0" err="1" smtClean="0">
                <a:solidFill>
                  <a:srgbClr val="0070C0"/>
                </a:solidFill>
              </a:rPr>
              <a:t>Quien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es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nuestro</a:t>
            </a:r>
            <a:r>
              <a:rPr lang="en-US" altLang="ko-KR" sz="5400" dirty="0" smtClean="0">
                <a:solidFill>
                  <a:srgbClr val="0070C0"/>
                </a:solidFill>
              </a:rPr>
              <a:t> amigo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fiel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70798" y="3652023"/>
            <a:ext cx="89017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 err="1" smtClean="0">
                <a:solidFill>
                  <a:srgbClr val="0070C0"/>
                </a:solidFill>
              </a:rPr>
              <a:t>Que</a:t>
            </a:r>
            <a:r>
              <a:rPr lang="en-US" altLang="ko-KR" sz="5400" dirty="0" smtClean="0">
                <a:solidFill>
                  <a:srgbClr val="0070C0"/>
                </a:solidFill>
              </a:rPr>
              <a:t> los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ninos</a:t>
            </a:r>
            <a:r>
              <a:rPr lang="en-US" altLang="ko-KR" sz="5400" dirty="0" smtClean="0">
                <a:solidFill>
                  <a:srgbClr val="0070C0"/>
                </a:solidFill>
              </a:rPr>
              <a:t> son de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aquel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85720" y="71414"/>
            <a:ext cx="2810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70C0"/>
                </a:solidFill>
              </a:rPr>
              <a:t>Cristo me </a:t>
            </a:r>
            <a:r>
              <a:rPr lang="en-US" altLang="ko-KR" sz="2800" b="1" dirty="0" err="1" smtClean="0">
                <a:solidFill>
                  <a:srgbClr val="0070C0"/>
                </a:solidFill>
              </a:rPr>
              <a:t>ama</a:t>
            </a:r>
            <a:r>
              <a:rPr lang="en-US" altLang="ko-KR" sz="2800" b="1" dirty="0" smtClean="0">
                <a:solidFill>
                  <a:srgbClr val="0070C0"/>
                </a:solidFill>
              </a:rPr>
              <a:t> </a:t>
            </a:r>
            <a:endParaRPr lang="ko-KR" altLang="en-US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굿스푼 로고.jpg"/>
          <p:cNvPicPr>
            <a:picLocks noChangeAspect="1"/>
          </p:cNvPicPr>
          <p:nvPr/>
        </p:nvPicPr>
        <p:blipFill>
          <a:blip r:embed="rId2"/>
          <a:srcRect l="1718" t="2500" r="88948" b="85417"/>
          <a:stretch>
            <a:fillRect/>
          </a:stretch>
        </p:blipFill>
        <p:spPr>
          <a:xfrm>
            <a:off x="8251940" y="214290"/>
            <a:ext cx="660360" cy="660360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</p:pic>
      <p:cxnSp>
        <p:nvCxnSpPr>
          <p:cNvPr id="6" name="직선 연결선 5"/>
          <p:cNvCxnSpPr/>
          <p:nvPr/>
        </p:nvCxnSpPr>
        <p:spPr>
          <a:xfrm>
            <a:off x="357158" y="569892"/>
            <a:ext cx="7715304" cy="16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296195" y="6356192"/>
            <a:ext cx="8429684" cy="185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357158" y="6427630"/>
            <a:ext cx="2286016" cy="35719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412944" y="6445048"/>
            <a:ext cx="2167581" cy="307777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ko-KR" altLang="en-US" sz="1400" b="1" dirty="0" smtClean="0">
                <a:solidFill>
                  <a:schemeClr val="bg1"/>
                </a:solidFill>
              </a:rPr>
              <a:t>중남미 단기 선교 </a:t>
            </a:r>
            <a:r>
              <a:rPr lang="ko-KR" altLang="en-US" sz="1400" b="1" dirty="0" err="1" smtClean="0">
                <a:solidFill>
                  <a:schemeClr val="bg1"/>
                </a:solidFill>
              </a:rPr>
              <a:t>워크샵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70617" y="2120499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딴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99553" y="113084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확실하</a:t>
            </a:r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06945" y="2120499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씨에르또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71604" y="366777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뽀르께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13625" y="3667774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24670" y="2678117"/>
            <a:ext cx="3390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내가 그 분을 찬양하고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13757" y="3667774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854494" y="3667774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깐</a:t>
            </a:r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또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72466" y="2887320"/>
            <a:ext cx="61990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 err="1" smtClean="0">
                <a:solidFill>
                  <a:srgbClr val="0070C0"/>
                </a:solidFill>
              </a:rPr>
              <a:t>p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orque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yo</a:t>
            </a:r>
            <a:r>
              <a:rPr lang="en-US" altLang="ko-KR" sz="5400" dirty="0" smtClean="0">
                <a:solidFill>
                  <a:srgbClr val="0070C0"/>
                </a:solidFill>
              </a:rPr>
              <a:t> le canto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84800" y="520280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이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27741" y="520280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909151" y="520280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뿌에데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42766" y="4202676"/>
            <a:ext cx="3172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나를 들으시기 때문에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72198" y="5202808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오이</a:t>
            </a:r>
            <a:r>
              <a:rPr lang="en-US" altLang="ko-KR" dirty="0" smtClean="0">
                <a:solidFill>
                  <a:schemeClr val="accent3">
                    <a:lumMod val="50000"/>
                  </a:schemeClr>
                </a:solidFill>
              </a:rPr>
              <a:t>~</a:t>
            </a:r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ㄹ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051919" y="4425699"/>
            <a:ext cx="50401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 smtClean="0">
                <a:solidFill>
                  <a:srgbClr val="0070C0"/>
                </a:solidFill>
              </a:rPr>
              <a:t>y me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puede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oir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742365" y="1364340"/>
            <a:ext cx="36592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 smtClean="0">
                <a:solidFill>
                  <a:srgbClr val="0070C0"/>
                </a:solidFill>
              </a:rPr>
              <a:t>Tan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cierto</a:t>
            </a:r>
            <a:r>
              <a:rPr lang="en-US" altLang="ko-KR" sz="5400" dirty="0" smtClean="0">
                <a:solidFill>
                  <a:srgbClr val="0070C0"/>
                </a:solidFill>
              </a:rPr>
              <a:t>, 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5720" y="71414"/>
            <a:ext cx="26228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70C0"/>
                </a:solidFill>
              </a:rPr>
              <a:t>Dios </a:t>
            </a:r>
            <a:r>
              <a:rPr lang="en-US" altLang="ko-KR" sz="2800" b="1" dirty="0" err="1" smtClean="0">
                <a:solidFill>
                  <a:srgbClr val="0070C0"/>
                </a:solidFill>
              </a:rPr>
              <a:t>esta</a:t>
            </a:r>
            <a:r>
              <a:rPr lang="en-US" altLang="ko-KR" sz="2800" b="1" dirty="0" smtClean="0">
                <a:solidFill>
                  <a:srgbClr val="0070C0"/>
                </a:solidFill>
              </a:rPr>
              <a:t> </a:t>
            </a:r>
            <a:r>
              <a:rPr lang="en-US" altLang="ko-KR" sz="2800" b="1" dirty="0" err="1" smtClean="0">
                <a:solidFill>
                  <a:srgbClr val="0070C0"/>
                </a:solidFill>
              </a:rPr>
              <a:t>aqui</a:t>
            </a:r>
            <a:endParaRPr lang="ko-KR" altLang="en-US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굿스푼 로고.jpg"/>
          <p:cNvPicPr>
            <a:picLocks noChangeAspect="1"/>
          </p:cNvPicPr>
          <p:nvPr/>
        </p:nvPicPr>
        <p:blipFill>
          <a:blip r:embed="rId2"/>
          <a:srcRect l="1718" t="2500" r="88948" b="85417"/>
          <a:stretch>
            <a:fillRect/>
          </a:stretch>
        </p:blipFill>
        <p:spPr>
          <a:xfrm>
            <a:off x="8251940" y="214290"/>
            <a:ext cx="660360" cy="660360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</p:pic>
      <p:cxnSp>
        <p:nvCxnSpPr>
          <p:cNvPr id="6" name="직선 연결선 5"/>
          <p:cNvCxnSpPr/>
          <p:nvPr/>
        </p:nvCxnSpPr>
        <p:spPr>
          <a:xfrm>
            <a:off x="357158" y="569892"/>
            <a:ext cx="7715304" cy="16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296195" y="6356192"/>
            <a:ext cx="8429684" cy="185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357158" y="6427630"/>
            <a:ext cx="2286016" cy="35719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412944" y="6445048"/>
            <a:ext cx="2167581" cy="307777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ko-KR" altLang="en-US" sz="1400" b="1" dirty="0" smtClean="0">
                <a:solidFill>
                  <a:schemeClr val="bg1"/>
                </a:solidFill>
              </a:rPr>
              <a:t>중남미 단기 선교 </a:t>
            </a:r>
            <a:r>
              <a:rPr lang="ko-KR" altLang="en-US" sz="1400" b="1" dirty="0" err="1" smtClean="0">
                <a:solidFill>
                  <a:schemeClr val="bg1"/>
                </a:solidFill>
              </a:rPr>
              <a:t>워크샵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596" y="170401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로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92301" y="1704013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뿌에데스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8685" y="1704013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쎈띠</a:t>
            </a:r>
            <a:r>
              <a:rPr lang="en-US" altLang="ko-KR" dirty="0" smtClean="0">
                <a:solidFill>
                  <a:schemeClr val="accent3">
                    <a:lumMod val="50000"/>
                  </a:schemeClr>
                </a:solidFill>
              </a:rPr>
              <a:t>~</a:t>
            </a:r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ㄹ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41448" y="714356"/>
            <a:ext cx="2973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당신은 느낄 수 있네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71013" y="1704013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72264" y="1704013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뚜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28662" y="314324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08887" y="314324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에스떼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80523" y="314324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미스모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92354" y="2153591"/>
            <a:ext cx="4423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지금 바로 이 순간 당신 편에서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15008" y="3143248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인스딴떼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58408" y="2362794"/>
            <a:ext cx="75373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 smtClean="0">
                <a:solidFill>
                  <a:srgbClr val="0070C0"/>
                </a:solidFill>
              </a:rPr>
              <a:t>en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este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mismo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instante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084799" y="4429132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로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035375" y="4429132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뿌에데스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41526" y="3418525"/>
            <a:ext cx="2973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당신은 품을 수 있네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16679" y="4429132"/>
            <a:ext cx="1269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이예바</a:t>
            </a:r>
            <a:r>
              <a:rPr lang="en-US" altLang="ko-KR" dirty="0" smtClean="0">
                <a:solidFill>
                  <a:schemeClr val="accent3">
                    <a:lumMod val="50000"/>
                  </a:schemeClr>
                </a:solidFill>
              </a:rPr>
              <a:t>~</a:t>
            </a:r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ㄹ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00034" y="5847516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무이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071670" y="584751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덴뜨</a:t>
            </a:r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로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70815" y="5847516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데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442385" y="5847516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뚜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77443" y="5136734"/>
            <a:ext cx="84992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400" dirty="0" err="1" smtClean="0">
                <a:solidFill>
                  <a:srgbClr val="0070C0"/>
                </a:solidFill>
              </a:rPr>
              <a:t>muy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dentro</a:t>
            </a:r>
            <a:r>
              <a:rPr lang="en-US" altLang="ko-KR" sz="5400" dirty="0" smtClean="0">
                <a:solidFill>
                  <a:srgbClr val="0070C0"/>
                </a:solidFill>
              </a:rPr>
              <a:t> de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tu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corazon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60665" y="3652023"/>
            <a:ext cx="53328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 smtClean="0">
                <a:solidFill>
                  <a:srgbClr val="0070C0"/>
                </a:solidFill>
              </a:rPr>
              <a:t>Lo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puedes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llevar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4512" y="947854"/>
            <a:ext cx="86051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 smtClean="0">
                <a:solidFill>
                  <a:srgbClr val="0070C0"/>
                </a:solidFill>
              </a:rPr>
              <a:t>Lo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puedes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sentir</a:t>
            </a:r>
            <a:r>
              <a:rPr lang="en-US" altLang="ko-KR" sz="5400" dirty="0" smtClean="0">
                <a:solidFill>
                  <a:srgbClr val="0070C0"/>
                </a:solidFill>
              </a:rPr>
              <a:t>, a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tu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lado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433714" y="4866469"/>
            <a:ext cx="3281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당신의 마음 깊은 곳에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58082" y="1704013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라도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86512" y="584751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꼬라손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85720" y="71414"/>
            <a:ext cx="26228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70C0"/>
                </a:solidFill>
              </a:rPr>
              <a:t>Dios </a:t>
            </a:r>
            <a:r>
              <a:rPr lang="en-US" altLang="ko-KR" sz="2800" b="1" dirty="0" err="1" smtClean="0">
                <a:solidFill>
                  <a:srgbClr val="0070C0"/>
                </a:solidFill>
              </a:rPr>
              <a:t>esta</a:t>
            </a:r>
            <a:r>
              <a:rPr lang="en-US" altLang="ko-KR" sz="2800" b="1" dirty="0" smtClean="0">
                <a:solidFill>
                  <a:srgbClr val="0070C0"/>
                </a:solidFill>
              </a:rPr>
              <a:t> </a:t>
            </a:r>
            <a:r>
              <a:rPr lang="en-US" altLang="ko-KR" sz="2800" b="1" dirty="0" err="1" smtClean="0">
                <a:solidFill>
                  <a:srgbClr val="0070C0"/>
                </a:solidFill>
              </a:rPr>
              <a:t>aqui</a:t>
            </a:r>
            <a:endParaRPr lang="ko-KR" altLang="en-US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굿스푼 로고.jpg"/>
          <p:cNvPicPr>
            <a:picLocks noChangeAspect="1"/>
          </p:cNvPicPr>
          <p:nvPr/>
        </p:nvPicPr>
        <p:blipFill>
          <a:blip r:embed="rId2"/>
          <a:srcRect l="1718" t="2500" r="88948" b="85417"/>
          <a:stretch>
            <a:fillRect/>
          </a:stretch>
        </p:blipFill>
        <p:spPr>
          <a:xfrm>
            <a:off x="8251940" y="214290"/>
            <a:ext cx="660360" cy="660360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</p:pic>
      <p:cxnSp>
        <p:nvCxnSpPr>
          <p:cNvPr id="6" name="직선 연결선 5"/>
          <p:cNvCxnSpPr/>
          <p:nvPr/>
        </p:nvCxnSpPr>
        <p:spPr>
          <a:xfrm>
            <a:off x="357158" y="569892"/>
            <a:ext cx="7715304" cy="16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296195" y="6356192"/>
            <a:ext cx="8429684" cy="185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357158" y="6427630"/>
            <a:ext cx="2286016" cy="35719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412944" y="6445048"/>
            <a:ext cx="2167581" cy="307777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ko-KR" altLang="en-US" sz="1400" b="1" dirty="0" smtClean="0">
                <a:solidFill>
                  <a:schemeClr val="bg1"/>
                </a:solidFill>
              </a:rPr>
              <a:t>중남미 단기 선교 </a:t>
            </a:r>
            <a:r>
              <a:rPr lang="ko-KR" altLang="en-US" sz="1400" b="1" dirty="0" err="1" smtClean="0">
                <a:solidFill>
                  <a:schemeClr val="bg1"/>
                </a:solidFill>
              </a:rPr>
              <a:t>워크샵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8916" y="170401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로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85918" y="1704013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뿌에데스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47313" y="1704013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쎈띠</a:t>
            </a:r>
            <a:r>
              <a:rPr lang="en-US" altLang="ko-KR" dirty="0" smtClean="0">
                <a:solidFill>
                  <a:schemeClr val="accent3">
                    <a:lumMod val="50000"/>
                  </a:schemeClr>
                </a:solidFill>
              </a:rPr>
              <a:t>~</a:t>
            </a:r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ㄹ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41448" y="714356"/>
            <a:ext cx="2973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당신은 느낄 수 있네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99641" y="1704013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14414" y="314324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쁘로블레마스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28005" y="314324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85863" y="2153591"/>
            <a:ext cx="4929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당신이 가지고 있는 문제를 통해서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07209" y="3143248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mtClean="0">
                <a:solidFill>
                  <a:schemeClr val="accent3">
                    <a:lumMod val="50000"/>
                  </a:schemeClr>
                </a:solidFill>
              </a:rPr>
              <a:t>띠에네스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06249" y="2362794"/>
            <a:ext cx="70004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 err="1" smtClean="0">
                <a:solidFill>
                  <a:srgbClr val="0070C0"/>
                </a:solidFill>
              </a:rPr>
              <a:t>p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roblemas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que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tienes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4282" y="442913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디오스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85918" y="442913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에스따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35028" y="3453460"/>
            <a:ext cx="3480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하나님이 여기 계시기에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00628" y="4429132"/>
            <a:ext cx="415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씨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156237" y="5899770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946344" y="5899770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뿌에데스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062344" y="5136734"/>
            <a:ext cx="53880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400" dirty="0" smtClean="0">
                <a:solidFill>
                  <a:srgbClr val="0070C0"/>
                </a:solidFill>
              </a:rPr>
              <a:t>le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puedes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seguir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2844" y="3652023"/>
            <a:ext cx="89272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 smtClean="0">
                <a:solidFill>
                  <a:srgbClr val="0070C0"/>
                </a:solidFill>
              </a:rPr>
              <a:t>Dios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esta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aqui</a:t>
            </a:r>
            <a:r>
              <a:rPr lang="en-US" altLang="ko-KR" sz="5400" dirty="0" smtClean="0">
                <a:solidFill>
                  <a:srgbClr val="0070C0"/>
                </a:solidFill>
              </a:rPr>
              <a:t>,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si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tu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quieres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01459" y="947854"/>
            <a:ext cx="78100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 smtClean="0">
                <a:solidFill>
                  <a:srgbClr val="0070C0"/>
                </a:solidFill>
              </a:rPr>
              <a:t>Lo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puedes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sentir</a:t>
            </a:r>
            <a:r>
              <a:rPr lang="en-US" altLang="ko-KR" sz="5400" dirty="0" smtClean="0">
                <a:solidFill>
                  <a:srgbClr val="0070C0"/>
                </a:solidFill>
              </a:rPr>
              <a:t>, en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ese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292430" y="4866469"/>
            <a:ext cx="4423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원한다면 그 분을 따를 수 있네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58082" y="1704013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에쎄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90321" y="5899770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쎄기</a:t>
            </a:r>
            <a:r>
              <a:rPr lang="en-US" altLang="ko-KR" dirty="0" smtClean="0">
                <a:solidFill>
                  <a:schemeClr val="accent3">
                    <a:lumMod val="50000"/>
                  </a:schemeClr>
                </a:solidFill>
              </a:rPr>
              <a:t>~</a:t>
            </a:r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ㄹ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286116" y="4429132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아끼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786446" y="4429132"/>
            <a:ext cx="415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뚜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572264" y="442913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끼에레스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5720" y="71414"/>
            <a:ext cx="26228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70C0"/>
                </a:solidFill>
              </a:rPr>
              <a:t>Dios </a:t>
            </a:r>
            <a:r>
              <a:rPr lang="en-US" altLang="ko-KR" sz="2800" b="1" dirty="0" err="1" smtClean="0">
                <a:solidFill>
                  <a:srgbClr val="0070C0"/>
                </a:solidFill>
              </a:rPr>
              <a:t>esta</a:t>
            </a:r>
            <a:r>
              <a:rPr lang="en-US" altLang="ko-KR" sz="2800" b="1" dirty="0" smtClean="0">
                <a:solidFill>
                  <a:srgbClr val="0070C0"/>
                </a:solidFill>
              </a:rPr>
              <a:t> </a:t>
            </a:r>
            <a:r>
              <a:rPr lang="en-US" altLang="ko-KR" sz="2800" b="1" dirty="0" err="1" smtClean="0">
                <a:solidFill>
                  <a:srgbClr val="0070C0"/>
                </a:solidFill>
              </a:rPr>
              <a:t>aqui</a:t>
            </a:r>
            <a:endParaRPr lang="ko-KR" altLang="en-US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굿스푼 로고.jpg"/>
          <p:cNvPicPr>
            <a:picLocks noChangeAspect="1"/>
          </p:cNvPicPr>
          <p:nvPr/>
        </p:nvPicPr>
        <p:blipFill>
          <a:blip r:embed="rId2"/>
          <a:srcRect l="1718" t="2500" r="88948" b="85417"/>
          <a:stretch>
            <a:fillRect/>
          </a:stretch>
        </p:blipFill>
        <p:spPr>
          <a:xfrm>
            <a:off x="8251940" y="214290"/>
            <a:ext cx="660360" cy="660360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</p:pic>
      <p:cxnSp>
        <p:nvCxnSpPr>
          <p:cNvPr id="6" name="직선 연결선 5"/>
          <p:cNvCxnSpPr/>
          <p:nvPr/>
        </p:nvCxnSpPr>
        <p:spPr>
          <a:xfrm>
            <a:off x="357158" y="569892"/>
            <a:ext cx="7715304" cy="16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296195" y="6356192"/>
            <a:ext cx="8429684" cy="185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357158" y="6427630"/>
            <a:ext cx="2286016" cy="35719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412944" y="6445048"/>
            <a:ext cx="2167581" cy="307777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ko-KR" altLang="en-US" sz="1400" b="1" dirty="0" smtClean="0">
                <a:solidFill>
                  <a:schemeClr val="bg1"/>
                </a:solidFill>
              </a:rPr>
              <a:t>중남미 단기 선교 </a:t>
            </a:r>
            <a:r>
              <a:rPr lang="ko-KR" altLang="en-US" sz="1400" b="1" dirty="0" err="1" smtClean="0">
                <a:solidFill>
                  <a:schemeClr val="bg1"/>
                </a:solidFill>
              </a:rPr>
              <a:t>워크샵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2763" y="170401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디오스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43108" y="170401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에스따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43306" y="1704013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아끼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50417" y="714356"/>
            <a:ext cx="2864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하나님 여기 계시네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42385" y="1704013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딴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43702" y="1704013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씨에르또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0959" y="314324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꼬모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43174" y="314324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09085" y="314324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아이레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25864" y="2153591"/>
            <a:ext cx="3589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내가 숨쉬는 공기와 같이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86314" y="314324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15074" y="3143248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레스삐로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5186" y="2362794"/>
            <a:ext cx="79314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 err="1" smtClean="0">
                <a:solidFill>
                  <a:srgbClr val="0070C0"/>
                </a:solidFill>
              </a:rPr>
              <a:t>como</a:t>
            </a:r>
            <a:r>
              <a:rPr lang="en-US" altLang="ko-KR" sz="5400" dirty="0" smtClean="0">
                <a:solidFill>
                  <a:srgbClr val="0070C0"/>
                </a:solidFill>
              </a:rPr>
              <a:t> el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aire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que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respiro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9593" y="442913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딴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63739" y="4429132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씨에르또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97040" y="4429132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꼬모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67281" y="3488296"/>
            <a:ext cx="2448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아침에 떠오르는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442385" y="4429132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라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66605" y="442913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마냐나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941923" y="5847516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쎄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57488" y="584751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레반따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357818" y="5847516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85327" y="5847516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874102" y="5136734"/>
            <a:ext cx="52366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400" dirty="0" smtClean="0">
                <a:solidFill>
                  <a:srgbClr val="0070C0"/>
                </a:solidFill>
              </a:rPr>
              <a:t>se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levanta</a:t>
            </a:r>
            <a:r>
              <a:rPr lang="en-US" altLang="ko-KR" sz="5400" dirty="0" smtClean="0">
                <a:solidFill>
                  <a:srgbClr val="0070C0"/>
                </a:solidFill>
              </a:rPr>
              <a:t> el sol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5013" y="3652023"/>
            <a:ext cx="87317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 smtClean="0">
                <a:solidFill>
                  <a:srgbClr val="0070C0"/>
                </a:solidFill>
              </a:rPr>
              <a:t>tan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cierto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como</a:t>
            </a:r>
            <a:r>
              <a:rPr lang="en-US" altLang="ko-KR" sz="5400" dirty="0" smtClean="0">
                <a:solidFill>
                  <a:srgbClr val="0070C0"/>
                </a:solidFill>
              </a:rPr>
              <a:t> la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manana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84010" y="947854"/>
            <a:ext cx="80937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 smtClean="0">
                <a:solidFill>
                  <a:srgbClr val="0070C0"/>
                </a:solidFill>
              </a:rPr>
              <a:t>Dios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esta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aqui</a:t>
            </a:r>
            <a:r>
              <a:rPr lang="en-US" altLang="ko-KR" sz="5400" dirty="0" smtClean="0">
                <a:solidFill>
                  <a:srgbClr val="0070C0"/>
                </a:solidFill>
              </a:rPr>
              <a:t>, tan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cierto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882796" y="4866469"/>
            <a:ext cx="1832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태양과 같이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85720" y="71414"/>
            <a:ext cx="26228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70C0"/>
                </a:solidFill>
              </a:rPr>
              <a:t>Dios </a:t>
            </a:r>
            <a:r>
              <a:rPr lang="en-US" altLang="ko-KR" sz="2800" b="1" dirty="0" err="1" smtClean="0">
                <a:solidFill>
                  <a:srgbClr val="0070C0"/>
                </a:solidFill>
              </a:rPr>
              <a:t>esta</a:t>
            </a:r>
            <a:r>
              <a:rPr lang="en-US" altLang="ko-KR" sz="2800" b="1" dirty="0" smtClean="0">
                <a:solidFill>
                  <a:srgbClr val="0070C0"/>
                </a:solidFill>
              </a:rPr>
              <a:t> </a:t>
            </a:r>
            <a:r>
              <a:rPr lang="en-US" altLang="ko-KR" sz="2800" b="1" dirty="0" err="1" smtClean="0">
                <a:solidFill>
                  <a:srgbClr val="0070C0"/>
                </a:solidFill>
              </a:rPr>
              <a:t>aqui</a:t>
            </a:r>
            <a:endParaRPr lang="ko-KR" altLang="en-US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굿스푼 로고.jpg"/>
          <p:cNvPicPr>
            <a:picLocks noChangeAspect="1"/>
          </p:cNvPicPr>
          <p:nvPr/>
        </p:nvPicPr>
        <p:blipFill>
          <a:blip r:embed="rId2"/>
          <a:srcRect l="1718" t="2500" r="88948" b="85417"/>
          <a:stretch>
            <a:fillRect/>
          </a:stretch>
        </p:blipFill>
        <p:spPr>
          <a:xfrm>
            <a:off x="8251940" y="214290"/>
            <a:ext cx="660360" cy="660360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</p:pic>
      <p:cxnSp>
        <p:nvCxnSpPr>
          <p:cNvPr id="6" name="직선 연결선 5"/>
          <p:cNvCxnSpPr/>
          <p:nvPr/>
        </p:nvCxnSpPr>
        <p:spPr>
          <a:xfrm>
            <a:off x="357158" y="569892"/>
            <a:ext cx="7715304" cy="16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296195" y="6356192"/>
            <a:ext cx="8429684" cy="185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357158" y="6427630"/>
            <a:ext cx="2286016" cy="35719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412944" y="6445048"/>
            <a:ext cx="2167581" cy="307777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ko-KR" altLang="en-US" sz="1400" b="1" dirty="0" smtClean="0">
                <a:solidFill>
                  <a:schemeClr val="bg1"/>
                </a:solidFill>
              </a:rPr>
              <a:t>중남미 단기 선교 </a:t>
            </a:r>
            <a:r>
              <a:rPr lang="ko-KR" altLang="en-US" sz="1400" b="1" dirty="0" err="1" smtClean="0">
                <a:solidFill>
                  <a:schemeClr val="bg1"/>
                </a:solidFill>
              </a:rPr>
              <a:t>워크샵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70617" y="2120499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딴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99553" y="113084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확실하</a:t>
            </a:r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06945" y="2120499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씨에르또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71604" y="366777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뽀르께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13625" y="3667774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24670" y="2678117"/>
            <a:ext cx="3390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내가 그 분을 찬양하고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13757" y="3667774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854494" y="3667774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깐</a:t>
            </a:r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또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72466" y="2887320"/>
            <a:ext cx="61990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 err="1" smtClean="0">
                <a:solidFill>
                  <a:srgbClr val="0070C0"/>
                </a:solidFill>
              </a:rPr>
              <a:t>p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orque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yo</a:t>
            </a:r>
            <a:r>
              <a:rPr lang="en-US" altLang="ko-KR" sz="5400" dirty="0" smtClean="0">
                <a:solidFill>
                  <a:srgbClr val="0070C0"/>
                </a:solidFill>
              </a:rPr>
              <a:t> le canto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84800" y="520280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이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27741" y="520280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909151" y="520280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뿌에데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42766" y="4202676"/>
            <a:ext cx="3172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나를 들으시기 때문에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72198" y="5202808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오이</a:t>
            </a:r>
            <a:r>
              <a:rPr lang="en-US" altLang="ko-KR" dirty="0" smtClean="0">
                <a:solidFill>
                  <a:schemeClr val="accent3">
                    <a:lumMod val="50000"/>
                  </a:schemeClr>
                </a:solidFill>
              </a:rPr>
              <a:t>~</a:t>
            </a:r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ㄹ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051919" y="4425699"/>
            <a:ext cx="50401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 smtClean="0">
                <a:solidFill>
                  <a:srgbClr val="0070C0"/>
                </a:solidFill>
              </a:rPr>
              <a:t>y me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puede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oir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742365" y="1364340"/>
            <a:ext cx="36592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 smtClean="0">
                <a:solidFill>
                  <a:srgbClr val="0070C0"/>
                </a:solidFill>
              </a:rPr>
              <a:t>Tan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cierto</a:t>
            </a:r>
            <a:r>
              <a:rPr lang="en-US" altLang="ko-KR" sz="5400" dirty="0" smtClean="0">
                <a:solidFill>
                  <a:srgbClr val="0070C0"/>
                </a:solidFill>
              </a:rPr>
              <a:t>, 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5720" y="71414"/>
            <a:ext cx="26228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70C0"/>
                </a:solidFill>
              </a:rPr>
              <a:t>Dios </a:t>
            </a:r>
            <a:r>
              <a:rPr lang="en-US" altLang="ko-KR" sz="2800" b="1" dirty="0" err="1" smtClean="0">
                <a:solidFill>
                  <a:srgbClr val="0070C0"/>
                </a:solidFill>
              </a:rPr>
              <a:t>esta</a:t>
            </a:r>
            <a:r>
              <a:rPr lang="en-US" altLang="ko-KR" sz="2800" b="1" dirty="0" smtClean="0">
                <a:solidFill>
                  <a:srgbClr val="0070C0"/>
                </a:solidFill>
              </a:rPr>
              <a:t> </a:t>
            </a:r>
            <a:r>
              <a:rPr lang="en-US" altLang="ko-KR" sz="2800" b="1" dirty="0" err="1" smtClean="0">
                <a:solidFill>
                  <a:srgbClr val="0070C0"/>
                </a:solidFill>
              </a:rPr>
              <a:t>aqui</a:t>
            </a:r>
            <a:endParaRPr lang="ko-KR" altLang="en-US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굿스푼 로고.jpg"/>
          <p:cNvPicPr>
            <a:picLocks noChangeAspect="1"/>
          </p:cNvPicPr>
          <p:nvPr/>
        </p:nvPicPr>
        <p:blipFill>
          <a:blip r:embed="rId2"/>
          <a:srcRect l="1718" t="2500" r="88948" b="85417"/>
          <a:stretch>
            <a:fillRect/>
          </a:stretch>
        </p:blipFill>
        <p:spPr>
          <a:xfrm>
            <a:off x="8251940" y="214290"/>
            <a:ext cx="660360" cy="660360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</p:pic>
      <p:cxnSp>
        <p:nvCxnSpPr>
          <p:cNvPr id="6" name="직선 연결선 5"/>
          <p:cNvCxnSpPr/>
          <p:nvPr/>
        </p:nvCxnSpPr>
        <p:spPr>
          <a:xfrm>
            <a:off x="357158" y="569892"/>
            <a:ext cx="7715304" cy="16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296195" y="6356192"/>
            <a:ext cx="8429684" cy="185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357158" y="6427630"/>
            <a:ext cx="2286016" cy="35719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412944" y="6445048"/>
            <a:ext cx="2167581" cy="307777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ko-KR" altLang="en-US" sz="1400" b="1" dirty="0" smtClean="0">
                <a:solidFill>
                  <a:schemeClr val="bg1"/>
                </a:solidFill>
              </a:rPr>
              <a:t>중남미 단기 선교 </a:t>
            </a:r>
            <a:r>
              <a:rPr lang="ko-KR" altLang="en-US" sz="1400" b="1" dirty="0" err="1" smtClean="0">
                <a:solidFill>
                  <a:schemeClr val="bg1"/>
                </a:solidFill>
              </a:rPr>
              <a:t>워크샵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596" y="170401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로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92301" y="1704013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뿌에데스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8685" y="1704013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쎈띠</a:t>
            </a:r>
            <a:r>
              <a:rPr lang="en-US" altLang="ko-KR" dirty="0" smtClean="0">
                <a:solidFill>
                  <a:schemeClr val="accent3">
                    <a:lumMod val="50000"/>
                  </a:schemeClr>
                </a:solidFill>
              </a:rPr>
              <a:t>~</a:t>
            </a:r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ㄹ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41448" y="714356"/>
            <a:ext cx="2973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당신은 느낄 수 있네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71013" y="1704013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72264" y="1704013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뚜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28662" y="314324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08887" y="314324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에스떼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80523" y="314324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미스모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92354" y="2153591"/>
            <a:ext cx="4423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지금 바로 이 순간 당신 편에서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15008" y="3143248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인스딴떼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58408" y="2362794"/>
            <a:ext cx="75373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 smtClean="0">
                <a:solidFill>
                  <a:srgbClr val="0070C0"/>
                </a:solidFill>
              </a:rPr>
              <a:t>en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este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mismo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instante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084799" y="4429132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로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035375" y="4429132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뿌에데스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41526" y="3488296"/>
            <a:ext cx="2973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당신은 품을 수 있네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16679" y="4429132"/>
            <a:ext cx="1269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이예바</a:t>
            </a:r>
            <a:r>
              <a:rPr lang="en-US" altLang="ko-KR" dirty="0" smtClean="0">
                <a:solidFill>
                  <a:schemeClr val="accent3">
                    <a:lumMod val="50000"/>
                  </a:schemeClr>
                </a:solidFill>
              </a:rPr>
              <a:t>~</a:t>
            </a:r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ㄹ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00034" y="5847516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무이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071670" y="584751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덴뜨</a:t>
            </a:r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로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70815" y="5847516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데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442385" y="5847516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뚜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77443" y="5136734"/>
            <a:ext cx="84992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400" dirty="0" err="1" smtClean="0">
                <a:solidFill>
                  <a:srgbClr val="0070C0"/>
                </a:solidFill>
              </a:rPr>
              <a:t>muy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dentro</a:t>
            </a:r>
            <a:r>
              <a:rPr lang="en-US" altLang="ko-KR" sz="5400" dirty="0" smtClean="0">
                <a:solidFill>
                  <a:srgbClr val="0070C0"/>
                </a:solidFill>
              </a:rPr>
              <a:t> de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tu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corazon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60665" y="3652023"/>
            <a:ext cx="53328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 smtClean="0">
                <a:solidFill>
                  <a:srgbClr val="0070C0"/>
                </a:solidFill>
              </a:rPr>
              <a:t>Lo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puedes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llevar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4512" y="947854"/>
            <a:ext cx="86051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 smtClean="0">
                <a:solidFill>
                  <a:srgbClr val="0070C0"/>
                </a:solidFill>
              </a:rPr>
              <a:t>Lo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puedes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sentir</a:t>
            </a:r>
            <a:r>
              <a:rPr lang="en-US" altLang="ko-KR" sz="5400" dirty="0" smtClean="0">
                <a:solidFill>
                  <a:srgbClr val="0070C0"/>
                </a:solidFill>
              </a:rPr>
              <a:t>, a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tu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lado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433714" y="4866469"/>
            <a:ext cx="3281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당신의 마음 깊은 곳에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58082" y="1704013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라도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86512" y="584751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꼬라손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85720" y="71414"/>
            <a:ext cx="26228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70C0"/>
                </a:solidFill>
              </a:rPr>
              <a:t>Dios </a:t>
            </a:r>
            <a:r>
              <a:rPr lang="en-US" altLang="ko-KR" sz="2800" b="1" dirty="0" err="1" smtClean="0">
                <a:solidFill>
                  <a:srgbClr val="0070C0"/>
                </a:solidFill>
              </a:rPr>
              <a:t>esta</a:t>
            </a:r>
            <a:r>
              <a:rPr lang="en-US" altLang="ko-KR" sz="2800" b="1" dirty="0" smtClean="0">
                <a:solidFill>
                  <a:srgbClr val="0070C0"/>
                </a:solidFill>
              </a:rPr>
              <a:t> </a:t>
            </a:r>
            <a:r>
              <a:rPr lang="en-US" altLang="ko-KR" sz="2800" b="1" dirty="0" err="1" smtClean="0">
                <a:solidFill>
                  <a:srgbClr val="0070C0"/>
                </a:solidFill>
              </a:rPr>
              <a:t>aqui</a:t>
            </a:r>
            <a:endParaRPr lang="ko-KR" altLang="en-US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굿스푼 로고.jpg"/>
          <p:cNvPicPr>
            <a:picLocks noChangeAspect="1"/>
          </p:cNvPicPr>
          <p:nvPr/>
        </p:nvPicPr>
        <p:blipFill>
          <a:blip r:embed="rId2"/>
          <a:srcRect l="1718" t="2500" r="88948" b="85417"/>
          <a:stretch>
            <a:fillRect/>
          </a:stretch>
        </p:blipFill>
        <p:spPr>
          <a:xfrm>
            <a:off x="8251940" y="214290"/>
            <a:ext cx="660360" cy="660360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</p:pic>
      <p:cxnSp>
        <p:nvCxnSpPr>
          <p:cNvPr id="6" name="직선 연결선 5"/>
          <p:cNvCxnSpPr/>
          <p:nvPr/>
        </p:nvCxnSpPr>
        <p:spPr>
          <a:xfrm>
            <a:off x="357158" y="569892"/>
            <a:ext cx="7715304" cy="16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296195" y="6356192"/>
            <a:ext cx="8429684" cy="185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357158" y="6427630"/>
            <a:ext cx="2286016" cy="35719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412944" y="6445048"/>
            <a:ext cx="2167581" cy="307777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ko-KR" altLang="en-US" sz="1400" b="1" dirty="0" smtClean="0">
                <a:solidFill>
                  <a:schemeClr val="bg1"/>
                </a:solidFill>
              </a:rPr>
              <a:t>중남미 단기 선교 </a:t>
            </a:r>
            <a:r>
              <a:rPr lang="ko-KR" altLang="en-US" sz="1400" b="1" dirty="0" err="1" smtClean="0">
                <a:solidFill>
                  <a:schemeClr val="bg1"/>
                </a:solidFill>
              </a:rPr>
              <a:t>워크샵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8916" y="170401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로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85918" y="1704013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뿌에데스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47313" y="1704013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쎈띠</a:t>
            </a:r>
            <a:r>
              <a:rPr lang="en-US" altLang="ko-KR" dirty="0" smtClean="0">
                <a:solidFill>
                  <a:schemeClr val="accent3">
                    <a:lumMod val="50000"/>
                  </a:schemeClr>
                </a:solidFill>
              </a:rPr>
              <a:t>~</a:t>
            </a:r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ㄹ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41448" y="714356"/>
            <a:ext cx="2973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당신은 느낄 수 있네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99641" y="1704013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14414" y="314324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쁘로블레마스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28005" y="314324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85863" y="2153591"/>
            <a:ext cx="4929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당신이 가지고 있는 문제를 통해서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07209" y="3143248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mtClean="0">
                <a:solidFill>
                  <a:schemeClr val="accent3">
                    <a:lumMod val="50000"/>
                  </a:schemeClr>
                </a:solidFill>
              </a:rPr>
              <a:t>띠에네스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06249" y="2362794"/>
            <a:ext cx="70004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 err="1" smtClean="0">
                <a:solidFill>
                  <a:srgbClr val="0070C0"/>
                </a:solidFill>
              </a:rPr>
              <a:t>p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roblemas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que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tienes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4282" y="442913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헤수</a:t>
            </a:r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쓰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928794" y="442913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에스따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35029" y="3488296"/>
            <a:ext cx="3480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예</a:t>
            </a:r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수</a:t>
            </a:r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님이 여기 계시기에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43504" y="4429132"/>
            <a:ext cx="415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씨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156237" y="5899770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946344" y="5899770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뿌에데스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062344" y="5136734"/>
            <a:ext cx="53880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400" dirty="0" smtClean="0">
                <a:solidFill>
                  <a:srgbClr val="0070C0"/>
                </a:solidFill>
              </a:rPr>
              <a:t>le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puedes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seguir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1406" y="3652023"/>
            <a:ext cx="91644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 smtClean="0">
                <a:solidFill>
                  <a:srgbClr val="0070C0"/>
                </a:solidFill>
              </a:rPr>
              <a:t>Jesus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esta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aqui</a:t>
            </a:r>
            <a:r>
              <a:rPr lang="en-US" altLang="ko-KR" sz="5400" dirty="0" smtClean="0">
                <a:solidFill>
                  <a:srgbClr val="0070C0"/>
                </a:solidFill>
              </a:rPr>
              <a:t>,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si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tu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quieres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01459" y="947854"/>
            <a:ext cx="78100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 smtClean="0">
                <a:solidFill>
                  <a:srgbClr val="0070C0"/>
                </a:solidFill>
              </a:rPr>
              <a:t>Lo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puedes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sentir</a:t>
            </a:r>
            <a:r>
              <a:rPr lang="en-US" altLang="ko-KR" sz="5400" dirty="0" smtClean="0">
                <a:solidFill>
                  <a:srgbClr val="0070C0"/>
                </a:solidFill>
              </a:rPr>
              <a:t>, en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ese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292430" y="4866469"/>
            <a:ext cx="4423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원한다면 그 분을 따를 수 있네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58082" y="1704013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에쎄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90321" y="5857892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쎄기</a:t>
            </a:r>
            <a:r>
              <a:rPr lang="en-US" altLang="ko-KR" dirty="0" smtClean="0">
                <a:solidFill>
                  <a:schemeClr val="accent3">
                    <a:lumMod val="50000"/>
                  </a:schemeClr>
                </a:solidFill>
              </a:rPr>
              <a:t>~</a:t>
            </a:r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ㄹ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428992" y="4429132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아끼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929322" y="4429132"/>
            <a:ext cx="415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뚜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715140" y="442913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끼에레스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85720" y="71414"/>
            <a:ext cx="26228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70C0"/>
                </a:solidFill>
              </a:rPr>
              <a:t>Dios </a:t>
            </a:r>
            <a:r>
              <a:rPr lang="en-US" altLang="ko-KR" sz="2800" b="1" dirty="0" err="1" smtClean="0">
                <a:solidFill>
                  <a:srgbClr val="0070C0"/>
                </a:solidFill>
              </a:rPr>
              <a:t>esta</a:t>
            </a:r>
            <a:r>
              <a:rPr lang="en-US" altLang="ko-KR" sz="2800" b="1" dirty="0" smtClean="0">
                <a:solidFill>
                  <a:srgbClr val="0070C0"/>
                </a:solidFill>
              </a:rPr>
              <a:t> </a:t>
            </a:r>
            <a:r>
              <a:rPr lang="en-US" altLang="ko-KR" sz="2800" b="1" dirty="0" err="1" smtClean="0">
                <a:solidFill>
                  <a:srgbClr val="0070C0"/>
                </a:solidFill>
              </a:rPr>
              <a:t>aqui</a:t>
            </a:r>
            <a:endParaRPr lang="ko-KR" altLang="en-US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굿스푼 로고.jpg"/>
          <p:cNvPicPr>
            <a:picLocks noChangeAspect="1"/>
          </p:cNvPicPr>
          <p:nvPr/>
        </p:nvPicPr>
        <p:blipFill>
          <a:blip r:embed="rId2"/>
          <a:srcRect l="1718" t="2500" r="88948" b="85417"/>
          <a:stretch>
            <a:fillRect/>
          </a:stretch>
        </p:blipFill>
        <p:spPr>
          <a:xfrm>
            <a:off x="8251940" y="214290"/>
            <a:ext cx="660360" cy="660360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</p:pic>
      <p:cxnSp>
        <p:nvCxnSpPr>
          <p:cNvPr id="6" name="직선 연결선 5"/>
          <p:cNvCxnSpPr/>
          <p:nvPr/>
        </p:nvCxnSpPr>
        <p:spPr>
          <a:xfrm>
            <a:off x="357158" y="569892"/>
            <a:ext cx="7715304" cy="16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296195" y="6356192"/>
            <a:ext cx="8429684" cy="185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357158" y="6427630"/>
            <a:ext cx="2286016" cy="35719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412944" y="6445048"/>
            <a:ext cx="2167581" cy="307777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ko-KR" altLang="en-US" sz="1400" b="1" dirty="0" smtClean="0">
                <a:solidFill>
                  <a:schemeClr val="bg1"/>
                </a:solidFill>
              </a:rPr>
              <a:t>중남미 단기 선교 </a:t>
            </a:r>
            <a:r>
              <a:rPr lang="ko-KR" altLang="en-US" sz="1400" b="1" dirty="0" err="1" smtClean="0">
                <a:solidFill>
                  <a:schemeClr val="bg1"/>
                </a:solidFill>
              </a:rPr>
              <a:t>워크샵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596" y="170401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로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92301" y="1704013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뿌에데스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8685" y="1704013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쎈띠</a:t>
            </a:r>
            <a:r>
              <a:rPr lang="en-US" altLang="ko-KR" dirty="0" smtClean="0">
                <a:solidFill>
                  <a:schemeClr val="accent3">
                    <a:lumMod val="50000"/>
                  </a:schemeClr>
                </a:solidFill>
              </a:rPr>
              <a:t>~</a:t>
            </a:r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ㄹ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41448" y="714356"/>
            <a:ext cx="2973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당신은 느낄 수 있네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71013" y="1704013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72264" y="1704013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뚜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28662" y="314324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08887" y="314324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에스떼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80523" y="314324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미스모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92354" y="2153591"/>
            <a:ext cx="4423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지금 바로 이 순간 당신 편에서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15008" y="3143248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인스딴떼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58408" y="2362794"/>
            <a:ext cx="75373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 smtClean="0">
                <a:solidFill>
                  <a:srgbClr val="0070C0"/>
                </a:solidFill>
              </a:rPr>
              <a:t>en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este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mismo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instante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084799" y="4429132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로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035375" y="4429132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뿌에데스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41526" y="3488296"/>
            <a:ext cx="2973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당신은 품을 수 있네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16679" y="4429132"/>
            <a:ext cx="1269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이예바</a:t>
            </a:r>
            <a:r>
              <a:rPr lang="en-US" altLang="ko-KR" dirty="0" smtClean="0">
                <a:solidFill>
                  <a:schemeClr val="accent3">
                    <a:lumMod val="50000"/>
                  </a:schemeClr>
                </a:solidFill>
              </a:rPr>
              <a:t>~</a:t>
            </a:r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ㄹ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00034" y="5847516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무이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071670" y="584751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덴뜨</a:t>
            </a:r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로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70815" y="5847516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데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442385" y="5847516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뚜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77443" y="5136734"/>
            <a:ext cx="84992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400" dirty="0" err="1" smtClean="0">
                <a:solidFill>
                  <a:srgbClr val="0070C0"/>
                </a:solidFill>
              </a:rPr>
              <a:t>muy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dentro</a:t>
            </a:r>
            <a:r>
              <a:rPr lang="en-US" altLang="ko-KR" sz="5400" dirty="0" smtClean="0">
                <a:solidFill>
                  <a:srgbClr val="0070C0"/>
                </a:solidFill>
              </a:rPr>
              <a:t> de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tu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corazon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60665" y="3652023"/>
            <a:ext cx="53328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 smtClean="0">
                <a:solidFill>
                  <a:srgbClr val="0070C0"/>
                </a:solidFill>
              </a:rPr>
              <a:t>Lo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puedes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llevar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4512" y="947854"/>
            <a:ext cx="86051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 smtClean="0">
                <a:solidFill>
                  <a:srgbClr val="0070C0"/>
                </a:solidFill>
              </a:rPr>
              <a:t>Lo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puedes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sentir</a:t>
            </a:r>
            <a:r>
              <a:rPr lang="en-US" altLang="ko-KR" sz="5400" dirty="0" smtClean="0">
                <a:solidFill>
                  <a:srgbClr val="0070C0"/>
                </a:solidFill>
              </a:rPr>
              <a:t>, a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tu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lado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433714" y="4866469"/>
            <a:ext cx="3281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당신의 마음 깊은 곳에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58082" y="1704013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라도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86512" y="584751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꼬라손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85720" y="71414"/>
            <a:ext cx="26228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70C0"/>
                </a:solidFill>
              </a:rPr>
              <a:t>Dios </a:t>
            </a:r>
            <a:r>
              <a:rPr lang="en-US" altLang="ko-KR" sz="2800" b="1" dirty="0" err="1" smtClean="0">
                <a:solidFill>
                  <a:srgbClr val="0070C0"/>
                </a:solidFill>
              </a:rPr>
              <a:t>esta</a:t>
            </a:r>
            <a:r>
              <a:rPr lang="en-US" altLang="ko-KR" sz="2800" b="1" dirty="0" smtClean="0">
                <a:solidFill>
                  <a:srgbClr val="0070C0"/>
                </a:solidFill>
              </a:rPr>
              <a:t> </a:t>
            </a:r>
            <a:r>
              <a:rPr lang="en-US" altLang="ko-KR" sz="2800" b="1" dirty="0" err="1" smtClean="0">
                <a:solidFill>
                  <a:srgbClr val="0070C0"/>
                </a:solidFill>
              </a:rPr>
              <a:t>aqui</a:t>
            </a:r>
            <a:endParaRPr lang="ko-KR" altLang="en-US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굿스푼 로고.jpg"/>
          <p:cNvPicPr>
            <a:picLocks noChangeAspect="1"/>
          </p:cNvPicPr>
          <p:nvPr/>
        </p:nvPicPr>
        <p:blipFill>
          <a:blip r:embed="rId2"/>
          <a:srcRect l="1718" t="2500" r="88948" b="85417"/>
          <a:stretch>
            <a:fillRect/>
          </a:stretch>
        </p:blipFill>
        <p:spPr>
          <a:xfrm>
            <a:off x="8251940" y="214290"/>
            <a:ext cx="660360" cy="660360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</p:pic>
      <p:cxnSp>
        <p:nvCxnSpPr>
          <p:cNvPr id="6" name="직선 연결선 5"/>
          <p:cNvCxnSpPr/>
          <p:nvPr/>
        </p:nvCxnSpPr>
        <p:spPr>
          <a:xfrm>
            <a:off x="357158" y="569892"/>
            <a:ext cx="7715304" cy="16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296195" y="6356192"/>
            <a:ext cx="8429684" cy="185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357158" y="6427630"/>
            <a:ext cx="2286016" cy="35719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412944" y="6445048"/>
            <a:ext cx="2167581" cy="307777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ko-KR" altLang="en-US" sz="1400" b="1" dirty="0" smtClean="0">
                <a:solidFill>
                  <a:schemeClr val="bg1"/>
                </a:solidFill>
              </a:rPr>
              <a:t>중남미 단기 선교 </a:t>
            </a:r>
            <a:r>
              <a:rPr lang="ko-KR" altLang="en-US" sz="1400" b="1" dirty="0" err="1" smtClean="0">
                <a:solidFill>
                  <a:schemeClr val="bg1"/>
                </a:solidFill>
              </a:rPr>
              <a:t>워크샵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8916" y="170401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로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85918" y="1704013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뿌에데스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47313" y="1704013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떼네</a:t>
            </a:r>
            <a:r>
              <a:rPr lang="en-US" altLang="ko-KR" dirty="0" smtClean="0">
                <a:solidFill>
                  <a:schemeClr val="accent3">
                    <a:lumMod val="50000"/>
                  </a:schemeClr>
                </a:solidFill>
              </a:rPr>
              <a:t>~</a:t>
            </a:r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ㄹ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41461" y="714356"/>
            <a:ext cx="2973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당신은 </a:t>
            </a:r>
            <a:r>
              <a:rPr lang="ko-KR" alt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갖을</a:t>
            </a:r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 수 있네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99641" y="1704013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14414" y="314324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쁘로블레마스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28005" y="314324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93647" y="2153591"/>
            <a:ext cx="46217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당신이 겪고 있는 문제를 통해서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07209" y="3143248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이예바스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06249" y="2362794"/>
            <a:ext cx="68458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 err="1" smtClean="0">
                <a:solidFill>
                  <a:srgbClr val="0070C0"/>
                </a:solidFill>
              </a:rPr>
              <a:t>p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roblemas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que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llevas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4282" y="442913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헤수</a:t>
            </a:r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쓰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980325" y="442913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에스따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35038" y="3488296"/>
            <a:ext cx="3480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예수님이 여기 계시기에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14942" y="4429132"/>
            <a:ext cx="415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씨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156237" y="5899770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946344" y="5899770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뿌에데스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062344" y="5136734"/>
            <a:ext cx="53880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400" dirty="0" smtClean="0">
                <a:solidFill>
                  <a:srgbClr val="0070C0"/>
                </a:solidFill>
              </a:rPr>
              <a:t>le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puedes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seguir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1406" y="3652023"/>
            <a:ext cx="91644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 smtClean="0">
                <a:solidFill>
                  <a:srgbClr val="0070C0"/>
                </a:solidFill>
              </a:rPr>
              <a:t>Jesus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esta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aqui</a:t>
            </a:r>
            <a:r>
              <a:rPr lang="en-US" altLang="ko-KR" sz="5400" dirty="0" smtClean="0">
                <a:solidFill>
                  <a:srgbClr val="0070C0"/>
                </a:solidFill>
              </a:rPr>
              <a:t>,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si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tu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quieres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01459" y="947854"/>
            <a:ext cx="77048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 smtClean="0">
                <a:solidFill>
                  <a:srgbClr val="0070C0"/>
                </a:solidFill>
              </a:rPr>
              <a:t>Lo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puedes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tener</a:t>
            </a:r>
            <a:r>
              <a:rPr lang="en-US" altLang="ko-KR" sz="5400" dirty="0" smtClean="0">
                <a:solidFill>
                  <a:srgbClr val="0070C0"/>
                </a:solidFill>
              </a:rPr>
              <a:t>, en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ese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292430" y="4866469"/>
            <a:ext cx="4423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원한다면 그 분을 따를 수 있네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58082" y="1704013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에쎄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90321" y="5899770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쎄기</a:t>
            </a:r>
            <a:r>
              <a:rPr lang="en-US" altLang="ko-KR" dirty="0" smtClean="0">
                <a:solidFill>
                  <a:schemeClr val="accent3">
                    <a:lumMod val="50000"/>
                  </a:schemeClr>
                </a:solidFill>
              </a:rPr>
              <a:t>~</a:t>
            </a:r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ㄹ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497040" y="4429132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아끼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942451" y="4429132"/>
            <a:ext cx="415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뚜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643702" y="442913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끼에레스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85720" y="71414"/>
            <a:ext cx="26228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70C0"/>
                </a:solidFill>
              </a:rPr>
              <a:t>Dios </a:t>
            </a:r>
            <a:r>
              <a:rPr lang="en-US" altLang="ko-KR" sz="2800" b="1" dirty="0" err="1" smtClean="0">
                <a:solidFill>
                  <a:srgbClr val="0070C0"/>
                </a:solidFill>
              </a:rPr>
              <a:t>esta</a:t>
            </a:r>
            <a:r>
              <a:rPr lang="en-US" altLang="ko-KR" sz="2800" b="1" dirty="0" smtClean="0">
                <a:solidFill>
                  <a:srgbClr val="0070C0"/>
                </a:solidFill>
              </a:rPr>
              <a:t> </a:t>
            </a:r>
            <a:r>
              <a:rPr lang="en-US" altLang="ko-KR" sz="2800" b="1" dirty="0" err="1" smtClean="0">
                <a:solidFill>
                  <a:srgbClr val="0070C0"/>
                </a:solidFill>
              </a:rPr>
              <a:t>aqui</a:t>
            </a:r>
            <a:endParaRPr lang="ko-KR" altLang="en-US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42844" y="2071678"/>
            <a:ext cx="99298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4800" b="1" dirty="0" smtClean="0">
                <a:solidFill>
                  <a:srgbClr val="0070C0"/>
                </a:solidFill>
                <a:latin typeface="굴림" pitchFamily="50" charset="-127"/>
                <a:ea typeface="굴림" pitchFamily="50" charset="-127"/>
                <a:cs typeface="굴림" pitchFamily="50" charset="-127"/>
              </a:rPr>
              <a:t>Cristo me </a:t>
            </a:r>
            <a:r>
              <a:rPr kumimoji="1" lang="en-US" altLang="ko-KR" sz="4800" b="1" dirty="0" err="1" smtClean="0">
                <a:solidFill>
                  <a:srgbClr val="0070C0"/>
                </a:solidFill>
                <a:latin typeface="굴림" pitchFamily="50" charset="-127"/>
                <a:ea typeface="굴림" pitchFamily="50" charset="-127"/>
                <a:cs typeface="굴림" pitchFamily="50" charset="-127"/>
              </a:rPr>
              <a:t>ama</a:t>
            </a:r>
            <a:r>
              <a:rPr kumimoji="1" lang="en-US" altLang="ko-KR" sz="4800" b="1" dirty="0" smtClean="0">
                <a:solidFill>
                  <a:srgbClr val="0070C0"/>
                </a:solidFill>
                <a:latin typeface="굴림" pitchFamily="50" charset="-127"/>
                <a:ea typeface="굴림" pitchFamily="50" charset="-127"/>
                <a:cs typeface="굴림" pitchFamily="50" charset="-127"/>
              </a:rPr>
              <a:t>, Cristo me </a:t>
            </a:r>
            <a:r>
              <a:rPr kumimoji="1" lang="en-US" altLang="ko-KR" sz="4800" b="1" dirty="0" err="1" smtClean="0">
                <a:solidFill>
                  <a:srgbClr val="0070C0"/>
                </a:solidFill>
                <a:latin typeface="굴림" pitchFamily="50" charset="-127"/>
                <a:ea typeface="굴림" pitchFamily="50" charset="-127"/>
                <a:cs typeface="굴림" pitchFamily="50" charset="-127"/>
              </a:rPr>
              <a:t>ama</a:t>
            </a:r>
            <a:endParaRPr kumimoji="1" lang="ko-KR" altLang="ko-KR" sz="4800" b="1" dirty="0">
              <a:solidFill>
                <a:srgbClr val="0070C0"/>
              </a:solidFill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pic>
        <p:nvPicPr>
          <p:cNvPr id="3" name="그림 2" descr="굿스푼 로고.jpg"/>
          <p:cNvPicPr>
            <a:picLocks noChangeAspect="1"/>
          </p:cNvPicPr>
          <p:nvPr/>
        </p:nvPicPr>
        <p:blipFill>
          <a:blip r:embed="rId2"/>
          <a:srcRect l="1718" t="2500" r="88948" b="85417"/>
          <a:stretch>
            <a:fillRect/>
          </a:stretch>
        </p:blipFill>
        <p:spPr>
          <a:xfrm>
            <a:off x="8251940" y="214290"/>
            <a:ext cx="660360" cy="660360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</p:pic>
      <p:cxnSp>
        <p:nvCxnSpPr>
          <p:cNvPr id="6" name="직선 연결선 5"/>
          <p:cNvCxnSpPr/>
          <p:nvPr/>
        </p:nvCxnSpPr>
        <p:spPr>
          <a:xfrm>
            <a:off x="357158" y="569892"/>
            <a:ext cx="7715304" cy="16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296195" y="6356192"/>
            <a:ext cx="8429684" cy="185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357158" y="6427630"/>
            <a:ext cx="2286016" cy="35719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412944" y="6445048"/>
            <a:ext cx="2167581" cy="307777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ko-KR" altLang="en-US" sz="1400" b="1" dirty="0" smtClean="0">
                <a:solidFill>
                  <a:schemeClr val="bg1"/>
                </a:solidFill>
              </a:rPr>
              <a:t>중남미 단기 선교 </a:t>
            </a:r>
            <a:r>
              <a:rPr lang="ko-KR" altLang="en-US" sz="1400" b="1" dirty="0" err="1" smtClean="0">
                <a:solidFill>
                  <a:schemeClr val="bg1"/>
                </a:solidFill>
              </a:rPr>
              <a:t>워크샵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7856" y="284702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끄리스또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00232" y="2847021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71802" y="2847021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42642" y="1857364"/>
            <a:ext cx="3172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예수님 날 사랑하시네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4282" y="534568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끄리스</a:t>
            </a:r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또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31229" y="5345684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75658" y="5345684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62460" y="4241452"/>
            <a:ext cx="5852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예수님 날 사랑하신다고 성경에서 써있네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86248" y="5345684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라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35639" y="5345684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비블리아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4282" y="4565230"/>
            <a:ext cx="85156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dirty="0" smtClean="0">
                <a:solidFill>
                  <a:srgbClr val="0070C0"/>
                </a:solidFill>
              </a:rPr>
              <a:t>Cristo me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ama</a:t>
            </a:r>
            <a:r>
              <a:rPr lang="en-US" altLang="ko-KR" sz="4400" dirty="0" smtClean="0">
                <a:solidFill>
                  <a:srgbClr val="0070C0"/>
                </a:solidFill>
              </a:rPr>
              <a:t>, La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Biblia</a:t>
            </a:r>
            <a:r>
              <a:rPr lang="en-US" altLang="ko-KR" sz="4400" dirty="0" smtClean="0">
                <a:solidFill>
                  <a:srgbClr val="0070C0"/>
                </a:solidFill>
              </a:rPr>
              <a:t> dice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asi</a:t>
            </a:r>
            <a:endParaRPr lang="ko-KR" altLang="en-US" sz="4400" dirty="0">
              <a:solidFill>
                <a:srgbClr val="0070C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85720" y="71414"/>
            <a:ext cx="2810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70C0"/>
                </a:solidFill>
              </a:rPr>
              <a:t>Cristo me </a:t>
            </a:r>
            <a:r>
              <a:rPr lang="en-US" altLang="ko-KR" sz="2800" b="1" dirty="0" err="1" smtClean="0">
                <a:solidFill>
                  <a:srgbClr val="0070C0"/>
                </a:solidFill>
              </a:rPr>
              <a:t>ama</a:t>
            </a:r>
            <a:r>
              <a:rPr lang="en-US" altLang="ko-KR" sz="2800" b="1" dirty="0" smtClean="0">
                <a:solidFill>
                  <a:srgbClr val="0070C0"/>
                </a:solidFill>
              </a:rPr>
              <a:t> </a:t>
            </a:r>
            <a:endParaRPr lang="ko-KR" altLang="en-US" sz="2800" b="1" dirty="0">
              <a:solidFill>
                <a:srgbClr val="0070C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715140" y="202148"/>
            <a:ext cx="1417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0070C0"/>
                </a:solidFill>
              </a:rPr>
              <a:t>Coro (</a:t>
            </a:r>
            <a:r>
              <a:rPr lang="ko-KR" altLang="en-US" b="1" dirty="0" smtClean="0">
                <a:solidFill>
                  <a:srgbClr val="0070C0"/>
                </a:solidFill>
              </a:rPr>
              <a:t>후렴</a:t>
            </a:r>
            <a:r>
              <a:rPr lang="en-US" altLang="ko-KR" b="1" dirty="0" smtClean="0">
                <a:solidFill>
                  <a:srgbClr val="0070C0"/>
                </a:solidFill>
              </a:rPr>
              <a:t>)</a:t>
            </a:r>
            <a:endParaRPr lang="ko-KR" altLang="en-US" b="1" dirty="0">
              <a:solidFill>
                <a:srgbClr val="0070C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687328" y="284702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끄리스또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509704" y="2847021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581274" y="2847021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572264" y="5345684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디쎄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828124" y="5345684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아씨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14282" y="928670"/>
            <a:ext cx="7537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dirty="0" smtClean="0">
                <a:solidFill>
                  <a:srgbClr val="0070C0"/>
                </a:solidFill>
              </a:rPr>
              <a:t>Si,</a:t>
            </a:r>
            <a:endParaRPr lang="ko-KR" altLang="en-US" sz="4400" dirty="0">
              <a:solidFill>
                <a:srgbClr val="0070C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77856" y="164305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씨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14282" y="3446418"/>
            <a:ext cx="7537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dirty="0" smtClean="0">
                <a:solidFill>
                  <a:srgbClr val="0070C0"/>
                </a:solidFill>
              </a:rPr>
              <a:t>Si,</a:t>
            </a:r>
            <a:endParaRPr lang="ko-KR" altLang="en-US" sz="4400" dirty="0">
              <a:solidFill>
                <a:srgbClr val="0070C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77856" y="416079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씨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85720" y="928670"/>
            <a:ext cx="86439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5400" b="1" dirty="0" smtClean="0">
                <a:solidFill>
                  <a:srgbClr val="0070C0"/>
                </a:solidFill>
                <a:latin typeface="굴림" pitchFamily="50" charset="-127"/>
                <a:ea typeface="굴림" pitchFamily="50" charset="-127"/>
                <a:cs typeface="굴림" pitchFamily="50" charset="-127"/>
              </a:rPr>
              <a:t>Cristo me </a:t>
            </a:r>
            <a:r>
              <a:rPr kumimoji="1" lang="en-US" altLang="ko-KR" sz="5400" b="1" dirty="0" err="1" smtClean="0">
                <a:solidFill>
                  <a:srgbClr val="0070C0"/>
                </a:solidFill>
                <a:latin typeface="굴림" pitchFamily="50" charset="-127"/>
                <a:ea typeface="굴림" pitchFamily="50" charset="-127"/>
                <a:cs typeface="굴림" pitchFamily="50" charset="-127"/>
              </a:rPr>
              <a:t>ama</a:t>
            </a:r>
            <a:r>
              <a:rPr kumimoji="1" lang="en-US" altLang="ko-KR" sz="5400" b="1" dirty="0" smtClean="0">
                <a:solidFill>
                  <a:srgbClr val="0070C0"/>
                </a:solidFill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r>
              <a:rPr kumimoji="1" lang="en-US" altLang="ko-KR" sz="5400" b="1" dirty="0" err="1" smtClean="0">
                <a:solidFill>
                  <a:srgbClr val="0070C0"/>
                </a:solidFill>
                <a:latin typeface="굴림" pitchFamily="50" charset="-127"/>
                <a:ea typeface="굴림" pitchFamily="50" charset="-127"/>
                <a:cs typeface="굴림" pitchFamily="50" charset="-127"/>
              </a:rPr>
              <a:t>pues</a:t>
            </a:r>
            <a:r>
              <a:rPr kumimoji="1" lang="en-US" altLang="ko-KR" sz="5400" b="1" dirty="0" smtClean="0">
                <a:solidFill>
                  <a:srgbClr val="0070C0"/>
                </a:solidFill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r>
              <a:rPr kumimoji="1" lang="en-US" altLang="ko-KR" sz="5400" b="1" dirty="0" err="1" smtClean="0">
                <a:solidFill>
                  <a:srgbClr val="0070C0"/>
                </a:solidFill>
                <a:latin typeface="굴림" pitchFamily="50" charset="-127"/>
                <a:ea typeface="굴림" pitchFamily="50" charset="-127"/>
                <a:cs typeface="굴림" pitchFamily="50" charset="-127"/>
              </a:rPr>
              <a:t>murio</a:t>
            </a:r>
            <a:endParaRPr kumimoji="1" lang="ko-KR" altLang="ko-KR" sz="5400" b="1" dirty="0">
              <a:solidFill>
                <a:srgbClr val="0070C0"/>
              </a:solidFill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pic>
        <p:nvPicPr>
          <p:cNvPr id="3" name="그림 2" descr="굿스푼 로고.jpg"/>
          <p:cNvPicPr>
            <a:picLocks noChangeAspect="1"/>
          </p:cNvPicPr>
          <p:nvPr/>
        </p:nvPicPr>
        <p:blipFill>
          <a:blip r:embed="rId2"/>
          <a:srcRect l="1718" t="2500" r="88948" b="85417"/>
          <a:stretch>
            <a:fillRect/>
          </a:stretch>
        </p:blipFill>
        <p:spPr>
          <a:xfrm>
            <a:off x="8251940" y="214290"/>
            <a:ext cx="660360" cy="660360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</p:pic>
      <p:cxnSp>
        <p:nvCxnSpPr>
          <p:cNvPr id="6" name="직선 연결선 5"/>
          <p:cNvCxnSpPr/>
          <p:nvPr/>
        </p:nvCxnSpPr>
        <p:spPr>
          <a:xfrm>
            <a:off x="357158" y="569892"/>
            <a:ext cx="7715304" cy="16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296195" y="6356192"/>
            <a:ext cx="8429684" cy="185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357158" y="6427630"/>
            <a:ext cx="2286016" cy="35719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412944" y="6445048"/>
            <a:ext cx="2167581" cy="307777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ko-KR" altLang="en-US" sz="1400" b="1" dirty="0" smtClean="0">
                <a:solidFill>
                  <a:schemeClr val="bg1"/>
                </a:solidFill>
              </a:rPr>
              <a:t>중남미 단기 선교 </a:t>
            </a:r>
            <a:r>
              <a:rPr lang="ko-KR" altLang="en-US" sz="1400" b="1" dirty="0" err="1" smtClean="0">
                <a:solidFill>
                  <a:schemeClr val="bg1"/>
                </a:solidFill>
              </a:rPr>
              <a:t>워크샵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2763" y="170401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끄리스또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17047" y="1704013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98423" y="1704013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2542" y="714356"/>
            <a:ext cx="4512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예수님 날 사랑하셔서 죽으셨네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57818" y="170401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뿌에스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71145" y="170401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무리오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43042" y="314324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이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43108" y="314324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00364" y="314324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씨엘로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75002" y="2153591"/>
            <a:ext cx="2140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하</a:t>
            </a:r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늘</a:t>
            </a:r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이 열렸네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43438" y="314324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821457" y="3143248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아브리오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68265" y="2362794"/>
            <a:ext cx="60789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 smtClean="0">
                <a:solidFill>
                  <a:srgbClr val="0070C0"/>
                </a:solidFill>
              </a:rPr>
              <a:t>y</a:t>
            </a:r>
            <a:r>
              <a:rPr lang="en-US" altLang="ko-KR" sz="5400" dirty="0" smtClean="0">
                <a:solidFill>
                  <a:srgbClr val="0070C0"/>
                </a:solidFill>
              </a:rPr>
              <a:t> el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cielo</a:t>
            </a:r>
            <a:r>
              <a:rPr lang="en-US" altLang="ko-KR" sz="5400" dirty="0" smtClean="0">
                <a:solidFill>
                  <a:srgbClr val="0070C0"/>
                </a:solidFill>
              </a:rPr>
              <a:t> me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abrio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98982" y="447795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071670" y="4477953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미스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337647" y="447795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꿀빠스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18126" y="3488296"/>
            <a:ext cx="3897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나의 모든 잘못을 사하시고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52225" y="447795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끼따라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98982" y="592933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이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853966" y="591718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라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590229" y="5917188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엔뜨라다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234928" y="4927531"/>
            <a:ext cx="3480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천국에 들어가게 하시네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195035" y="591718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00826" y="5917188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다라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214001" y="5136734"/>
            <a:ext cx="67874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400" dirty="0" smtClean="0">
                <a:solidFill>
                  <a:srgbClr val="0070C0"/>
                </a:solidFill>
              </a:rPr>
              <a:t>y la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entrada</a:t>
            </a:r>
            <a:r>
              <a:rPr lang="en-US" altLang="ko-KR" sz="5400" dirty="0" smtClean="0">
                <a:solidFill>
                  <a:srgbClr val="0070C0"/>
                </a:solidFill>
              </a:rPr>
              <a:t> me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dara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268600" y="3652023"/>
            <a:ext cx="66782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 smtClean="0">
                <a:solidFill>
                  <a:srgbClr val="0070C0"/>
                </a:solidFill>
              </a:rPr>
              <a:t>El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mis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culpas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quitara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85720" y="71414"/>
            <a:ext cx="2810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70C0"/>
                </a:solidFill>
              </a:rPr>
              <a:t>Cristo me </a:t>
            </a:r>
            <a:r>
              <a:rPr lang="en-US" altLang="ko-KR" sz="2800" b="1" dirty="0" err="1" smtClean="0">
                <a:solidFill>
                  <a:srgbClr val="0070C0"/>
                </a:solidFill>
              </a:rPr>
              <a:t>ama</a:t>
            </a:r>
            <a:r>
              <a:rPr lang="en-US" altLang="ko-KR" sz="2800" b="1" dirty="0" smtClean="0">
                <a:solidFill>
                  <a:srgbClr val="0070C0"/>
                </a:solidFill>
              </a:rPr>
              <a:t> </a:t>
            </a:r>
            <a:endParaRPr lang="ko-KR" altLang="en-US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42844" y="2071678"/>
            <a:ext cx="99298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4800" b="1" dirty="0" smtClean="0">
                <a:solidFill>
                  <a:srgbClr val="0070C0"/>
                </a:solidFill>
                <a:latin typeface="굴림" pitchFamily="50" charset="-127"/>
                <a:ea typeface="굴림" pitchFamily="50" charset="-127"/>
                <a:cs typeface="굴림" pitchFamily="50" charset="-127"/>
              </a:rPr>
              <a:t>Cristo me </a:t>
            </a:r>
            <a:r>
              <a:rPr kumimoji="1" lang="en-US" altLang="ko-KR" sz="4800" b="1" dirty="0" err="1" smtClean="0">
                <a:solidFill>
                  <a:srgbClr val="0070C0"/>
                </a:solidFill>
                <a:latin typeface="굴림" pitchFamily="50" charset="-127"/>
                <a:ea typeface="굴림" pitchFamily="50" charset="-127"/>
                <a:cs typeface="굴림" pitchFamily="50" charset="-127"/>
              </a:rPr>
              <a:t>ama</a:t>
            </a:r>
            <a:r>
              <a:rPr kumimoji="1" lang="en-US" altLang="ko-KR" sz="4800" b="1" dirty="0" smtClean="0">
                <a:solidFill>
                  <a:srgbClr val="0070C0"/>
                </a:solidFill>
                <a:latin typeface="굴림" pitchFamily="50" charset="-127"/>
                <a:ea typeface="굴림" pitchFamily="50" charset="-127"/>
                <a:cs typeface="굴림" pitchFamily="50" charset="-127"/>
              </a:rPr>
              <a:t>, Cristo me </a:t>
            </a:r>
            <a:r>
              <a:rPr kumimoji="1" lang="en-US" altLang="ko-KR" sz="4800" b="1" dirty="0" err="1" smtClean="0">
                <a:solidFill>
                  <a:srgbClr val="0070C0"/>
                </a:solidFill>
                <a:latin typeface="굴림" pitchFamily="50" charset="-127"/>
                <a:ea typeface="굴림" pitchFamily="50" charset="-127"/>
                <a:cs typeface="굴림" pitchFamily="50" charset="-127"/>
              </a:rPr>
              <a:t>ama</a:t>
            </a:r>
            <a:endParaRPr kumimoji="1" lang="ko-KR" altLang="ko-KR" sz="4800" b="1" dirty="0">
              <a:solidFill>
                <a:srgbClr val="0070C0"/>
              </a:solidFill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pic>
        <p:nvPicPr>
          <p:cNvPr id="3" name="그림 2" descr="굿스푼 로고.jpg"/>
          <p:cNvPicPr>
            <a:picLocks noChangeAspect="1"/>
          </p:cNvPicPr>
          <p:nvPr/>
        </p:nvPicPr>
        <p:blipFill>
          <a:blip r:embed="rId2"/>
          <a:srcRect l="1718" t="2500" r="88948" b="85417"/>
          <a:stretch>
            <a:fillRect/>
          </a:stretch>
        </p:blipFill>
        <p:spPr>
          <a:xfrm>
            <a:off x="8251940" y="214290"/>
            <a:ext cx="660360" cy="660360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</p:pic>
      <p:cxnSp>
        <p:nvCxnSpPr>
          <p:cNvPr id="6" name="직선 연결선 5"/>
          <p:cNvCxnSpPr/>
          <p:nvPr/>
        </p:nvCxnSpPr>
        <p:spPr>
          <a:xfrm>
            <a:off x="357158" y="569892"/>
            <a:ext cx="7715304" cy="16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296195" y="6356192"/>
            <a:ext cx="8429684" cy="185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357158" y="6427630"/>
            <a:ext cx="2286016" cy="35719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412944" y="6445048"/>
            <a:ext cx="2167581" cy="307777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ko-KR" altLang="en-US" sz="1400" b="1" dirty="0" smtClean="0">
                <a:solidFill>
                  <a:schemeClr val="bg1"/>
                </a:solidFill>
              </a:rPr>
              <a:t>중남미 단기 선교 </a:t>
            </a:r>
            <a:r>
              <a:rPr lang="ko-KR" altLang="en-US" sz="1400" b="1" dirty="0" err="1" smtClean="0">
                <a:solidFill>
                  <a:schemeClr val="bg1"/>
                </a:solidFill>
              </a:rPr>
              <a:t>워크샵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7856" y="284702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끄리스또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00232" y="2847021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71802" y="2847021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42642" y="1857364"/>
            <a:ext cx="3172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예수님 날 사랑하시네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4282" y="534568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끄리스</a:t>
            </a:r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또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31229" y="5345684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75658" y="5345684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62460" y="4241452"/>
            <a:ext cx="5852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예수님 날 사랑하신다고 성경에서 써있네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86248" y="5345684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라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35639" y="5345684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비블리아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4282" y="4565230"/>
            <a:ext cx="85156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dirty="0" smtClean="0">
                <a:solidFill>
                  <a:srgbClr val="0070C0"/>
                </a:solidFill>
              </a:rPr>
              <a:t>Cristo me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ama</a:t>
            </a:r>
            <a:r>
              <a:rPr lang="en-US" altLang="ko-KR" sz="4400" dirty="0" smtClean="0">
                <a:solidFill>
                  <a:srgbClr val="0070C0"/>
                </a:solidFill>
              </a:rPr>
              <a:t>, La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Biblia</a:t>
            </a:r>
            <a:r>
              <a:rPr lang="en-US" altLang="ko-KR" sz="4400" dirty="0" smtClean="0">
                <a:solidFill>
                  <a:srgbClr val="0070C0"/>
                </a:solidFill>
              </a:rPr>
              <a:t> dice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asi</a:t>
            </a:r>
            <a:endParaRPr lang="ko-KR" altLang="en-US" sz="4400" dirty="0">
              <a:solidFill>
                <a:srgbClr val="0070C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85720" y="71414"/>
            <a:ext cx="2810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70C0"/>
                </a:solidFill>
              </a:rPr>
              <a:t>Cristo me </a:t>
            </a:r>
            <a:r>
              <a:rPr lang="en-US" altLang="ko-KR" sz="2800" b="1" dirty="0" err="1" smtClean="0">
                <a:solidFill>
                  <a:srgbClr val="0070C0"/>
                </a:solidFill>
              </a:rPr>
              <a:t>ama</a:t>
            </a:r>
            <a:r>
              <a:rPr lang="en-US" altLang="ko-KR" sz="2800" b="1" dirty="0" smtClean="0">
                <a:solidFill>
                  <a:srgbClr val="0070C0"/>
                </a:solidFill>
              </a:rPr>
              <a:t> </a:t>
            </a:r>
            <a:endParaRPr lang="ko-KR" altLang="en-US" sz="2800" b="1" dirty="0">
              <a:solidFill>
                <a:srgbClr val="0070C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715140" y="202148"/>
            <a:ext cx="1417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0070C0"/>
                </a:solidFill>
              </a:rPr>
              <a:t>Coro (</a:t>
            </a:r>
            <a:r>
              <a:rPr lang="ko-KR" altLang="en-US" b="1" dirty="0" smtClean="0">
                <a:solidFill>
                  <a:srgbClr val="0070C0"/>
                </a:solidFill>
              </a:rPr>
              <a:t>후렴</a:t>
            </a:r>
            <a:r>
              <a:rPr lang="en-US" altLang="ko-KR" b="1" dirty="0" smtClean="0">
                <a:solidFill>
                  <a:srgbClr val="0070C0"/>
                </a:solidFill>
              </a:rPr>
              <a:t>)</a:t>
            </a:r>
            <a:endParaRPr lang="ko-KR" altLang="en-US" b="1" dirty="0">
              <a:solidFill>
                <a:srgbClr val="0070C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687328" y="284702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끄리스또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509704" y="2847021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581274" y="2847021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572264" y="5345684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디쎄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828124" y="5345684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아씨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14282" y="928670"/>
            <a:ext cx="7537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dirty="0" smtClean="0">
                <a:solidFill>
                  <a:srgbClr val="0070C0"/>
                </a:solidFill>
              </a:rPr>
              <a:t>Si,</a:t>
            </a:r>
            <a:endParaRPr lang="ko-KR" altLang="en-US" sz="4400" dirty="0">
              <a:solidFill>
                <a:srgbClr val="0070C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77856" y="164305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씨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14282" y="3446418"/>
            <a:ext cx="7537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dirty="0" smtClean="0">
                <a:solidFill>
                  <a:srgbClr val="0070C0"/>
                </a:solidFill>
              </a:rPr>
              <a:t>Si,</a:t>
            </a:r>
            <a:endParaRPr lang="ko-KR" altLang="en-US" sz="4400" dirty="0">
              <a:solidFill>
                <a:srgbClr val="0070C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77856" y="416079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씨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42844" y="2071678"/>
            <a:ext cx="99298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4800" b="1" dirty="0" smtClean="0">
                <a:solidFill>
                  <a:srgbClr val="0070C0"/>
                </a:solidFill>
                <a:latin typeface="굴림" pitchFamily="50" charset="-127"/>
                <a:ea typeface="굴림" pitchFamily="50" charset="-127"/>
                <a:cs typeface="굴림" pitchFamily="50" charset="-127"/>
              </a:rPr>
              <a:t>Cristo me </a:t>
            </a:r>
            <a:r>
              <a:rPr kumimoji="1" lang="en-US" altLang="ko-KR" sz="4800" b="1" dirty="0" err="1" smtClean="0">
                <a:solidFill>
                  <a:srgbClr val="0070C0"/>
                </a:solidFill>
                <a:latin typeface="굴림" pitchFamily="50" charset="-127"/>
                <a:ea typeface="굴림" pitchFamily="50" charset="-127"/>
                <a:cs typeface="굴림" pitchFamily="50" charset="-127"/>
              </a:rPr>
              <a:t>ama</a:t>
            </a:r>
            <a:r>
              <a:rPr kumimoji="1" lang="en-US" altLang="ko-KR" sz="4800" b="1" dirty="0" smtClean="0">
                <a:solidFill>
                  <a:srgbClr val="0070C0"/>
                </a:solidFill>
                <a:latin typeface="굴림" pitchFamily="50" charset="-127"/>
                <a:ea typeface="굴림" pitchFamily="50" charset="-127"/>
                <a:cs typeface="굴림" pitchFamily="50" charset="-127"/>
              </a:rPr>
              <a:t>, Cristo me </a:t>
            </a:r>
            <a:r>
              <a:rPr kumimoji="1" lang="en-US" altLang="ko-KR" sz="4800" b="1" dirty="0" err="1" smtClean="0">
                <a:solidFill>
                  <a:srgbClr val="0070C0"/>
                </a:solidFill>
                <a:latin typeface="굴림" pitchFamily="50" charset="-127"/>
                <a:ea typeface="굴림" pitchFamily="50" charset="-127"/>
                <a:cs typeface="굴림" pitchFamily="50" charset="-127"/>
              </a:rPr>
              <a:t>ama</a:t>
            </a:r>
            <a:endParaRPr kumimoji="1" lang="ko-KR" altLang="ko-KR" sz="4800" b="1" dirty="0">
              <a:solidFill>
                <a:srgbClr val="0070C0"/>
              </a:solidFill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pic>
        <p:nvPicPr>
          <p:cNvPr id="3" name="그림 2" descr="굿스푼 로고.jpg"/>
          <p:cNvPicPr>
            <a:picLocks noChangeAspect="1"/>
          </p:cNvPicPr>
          <p:nvPr/>
        </p:nvPicPr>
        <p:blipFill>
          <a:blip r:embed="rId2"/>
          <a:srcRect l="1718" t="2500" r="88948" b="85417"/>
          <a:stretch>
            <a:fillRect/>
          </a:stretch>
        </p:blipFill>
        <p:spPr>
          <a:xfrm>
            <a:off x="8251940" y="214290"/>
            <a:ext cx="660360" cy="660360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</p:pic>
      <p:cxnSp>
        <p:nvCxnSpPr>
          <p:cNvPr id="6" name="직선 연결선 5"/>
          <p:cNvCxnSpPr/>
          <p:nvPr/>
        </p:nvCxnSpPr>
        <p:spPr>
          <a:xfrm>
            <a:off x="357158" y="569892"/>
            <a:ext cx="7715304" cy="16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296195" y="6356192"/>
            <a:ext cx="8429684" cy="185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357158" y="6427630"/>
            <a:ext cx="2286016" cy="35719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412944" y="6445048"/>
            <a:ext cx="2167581" cy="307777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ko-KR" altLang="en-US" sz="1400" b="1" dirty="0" smtClean="0">
                <a:solidFill>
                  <a:schemeClr val="bg1"/>
                </a:solidFill>
              </a:rPr>
              <a:t>중남미 단기 선교 </a:t>
            </a:r>
            <a:r>
              <a:rPr lang="ko-KR" altLang="en-US" sz="1400" b="1" dirty="0" err="1" smtClean="0">
                <a:solidFill>
                  <a:schemeClr val="bg1"/>
                </a:solidFill>
              </a:rPr>
              <a:t>워크샵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7856" y="284702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끄리스또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00232" y="2847021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71802" y="2847021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42642" y="1857364"/>
            <a:ext cx="3172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예수님 날 사랑하시네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4282" y="534568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끄리스</a:t>
            </a:r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또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31229" y="5345684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75658" y="5345684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62460" y="4241452"/>
            <a:ext cx="5852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예수님 날 사랑하신다고 성경에서 써있네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86248" y="5345684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라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35639" y="5345684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비블리아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4282" y="4565230"/>
            <a:ext cx="85156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dirty="0" smtClean="0">
                <a:solidFill>
                  <a:srgbClr val="0070C0"/>
                </a:solidFill>
              </a:rPr>
              <a:t>Cristo me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ama</a:t>
            </a:r>
            <a:r>
              <a:rPr lang="en-US" altLang="ko-KR" sz="4400" dirty="0" smtClean="0">
                <a:solidFill>
                  <a:srgbClr val="0070C0"/>
                </a:solidFill>
              </a:rPr>
              <a:t>, La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Biblia</a:t>
            </a:r>
            <a:r>
              <a:rPr lang="en-US" altLang="ko-KR" sz="4400" dirty="0" smtClean="0">
                <a:solidFill>
                  <a:srgbClr val="0070C0"/>
                </a:solidFill>
              </a:rPr>
              <a:t> dice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asi</a:t>
            </a:r>
            <a:endParaRPr lang="ko-KR" altLang="en-US" sz="4400" dirty="0">
              <a:solidFill>
                <a:srgbClr val="0070C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85720" y="71414"/>
            <a:ext cx="2810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70C0"/>
                </a:solidFill>
              </a:rPr>
              <a:t>Cristo me </a:t>
            </a:r>
            <a:r>
              <a:rPr lang="en-US" altLang="ko-KR" sz="2800" b="1" dirty="0" err="1" smtClean="0">
                <a:solidFill>
                  <a:srgbClr val="0070C0"/>
                </a:solidFill>
              </a:rPr>
              <a:t>ama</a:t>
            </a:r>
            <a:r>
              <a:rPr lang="en-US" altLang="ko-KR" sz="2800" b="1" dirty="0" smtClean="0">
                <a:solidFill>
                  <a:srgbClr val="0070C0"/>
                </a:solidFill>
              </a:rPr>
              <a:t> </a:t>
            </a:r>
            <a:endParaRPr lang="ko-KR" altLang="en-US" sz="2800" b="1" dirty="0">
              <a:solidFill>
                <a:srgbClr val="0070C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715140" y="202148"/>
            <a:ext cx="1417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0070C0"/>
                </a:solidFill>
              </a:rPr>
              <a:t>Coro (</a:t>
            </a:r>
            <a:r>
              <a:rPr lang="ko-KR" altLang="en-US" b="1" dirty="0" smtClean="0">
                <a:solidFill>
                  <a:srgbClr val="0070C0"/>
                </a:solidFill>
              </a:rPr>
              <a:t>후렴</a:t>
            </a:r>
            <a:r>
              <a:rPr lang="en-US" altLang="ko-KR" b="1" dirty="0" smtClean="0">
                <a:solidFill>
                  <a:srgbClr val="0070C0"/>
                </a:solidFill>
              </a:rPr>
              <a:t>)</a:t>
            </a:r>
            <a:endParaRPr lang="ko-KR" altLang="en-US" b="1" dirty="0">
              <a:solidFill>
                <a:srgbClr val="0070C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687328" y="284702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끄리스또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509704" y="2847021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581274" y="2847021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572264" y="5345684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디쎄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828124" y="5345684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아씨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14282" y="928670"/>
            <a:ext cx="7537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dirty="0" smtClean="0">
                <a:solidFill>
                  <a:srgbClr val="0070C0"/>
                </a:solidFill>
              </a:rPr>
              <a:t>Si,</a:t>
            </a:r>
            <a:endParaRPr lang="ko-KR" altLang="en-US" sz="4400" dirty="0">
              <a:solidFill>
                <a:srgbClr val="0070C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77856" y="164305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씨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14282" y="3446418"/>
            <a:ext cx="7537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dirty="0" smtClean="0">
                <a:solidFill>
                  <a:srgbClr val="0070C0"/>
                </a:solidFill>
              </a:rPr>
              <a:t>Si,</a:t>
            </a:r>
            <a:endParaRPr lang="ko-KR" altLang="en-US" sz="4400" dirty="0">
              <a:solidFill>
                <a:srgbClr val="0070C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77856" y="416079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씨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571472" y="2571744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7200" b="1" dirty="0" err="1" smtClean="0">
                <a:solidFill>
                  <a:srgbClr val="0070C0"/>
                </a:solidFill>
                <a:latin typeface="굴림" pitchFamily="50" charset="-127"/>
                <a:ea typeface="굴림" pitchFamily="50" charset="-127"/>
                <a:cs typeface="굴림" pitchFamily="50" charset="-127"/>
              </a:rPr>
              <a:t>Yo</a:t>
            </a:r>
            <a:r>
              <a:rPr kumimoji="1" lang="en-US" altLang="ko-KR" sz="7200" b="1" dirty="0" smtClean="0">
                <a:solidFill>
                  <a:srgbClr val="0070C0"/>
                </a:solidFill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r>
              <a:rPr kumimoji="1" lang="en-US" altLang="ko-KR" sz="7200" b="1" dirty="0" err="1" smtClean="0">
                <a:solidFill>
                  <a:srgbClr val="0070C0"/>
                </a:solidFill>
                <a:latin typeface="굴림" pitchFamily="50" charset="-127"/>
                <a:ea typeface="굴림" pitchFamily="50" charset="-127"/>
                <a:cs typeface="굴림" pitchFamily="50" charset="-127"/>
              </a:rPr>
              <a:t>tengo</a:t>
            </a:r>
            <a:r>
              <a:rPr kumimoji="1" lang="en-US" altLang="ko-KR" sz="7200" b="1" dirty="0" smtClean="0">
                <a:solidFill>
                  <a:srgbClr val="0070C0"/>
                </a:solidFill>
                <a:latin typeface="굴림" pitchFamily="50" charset="-127"/>
                <a:ea typeface="굴림" pitchFamily="50" charset="-127"/>
                <a:cs typeface="굴림" pitchFamily="50" charset="-127"/>
              </a:rPr>
              <a:t> un amigo</a:t>
            </a:r>
            <a:endParaRPr kumimoji="1" lang="ko-KR" altLang="ko-KR" sz="7200" b="1" dirty="0">
              <a:solidFill>
                <a:srgbClr val="0070C0"/>
              </a:solidFill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pic>
        <p:nvPicPr>
          <p:cNvPr id="3" name="그림 2" descr="굿스푼 로고.jpg"/>
          <p:cNvPicPr>
            <a:picLocks noChangeAspect="1"/>
          </p:cNvPicPr>
          <p:nvPr/>
        </p:nvPicPr>
        <p:blipFill>
          <a:blip r:embed="rId2"/>
          <a:srcRect l="1718" t="2500" r="88948" b="85417"/>
          <a:stretch>
            <a:fillRect/>
          </a:stretch>
        </p:blipFill>
        <p:spPr>
          <a:xfrm>
            <a:off x="7760583" y="268310"/>
            <a:ext cx="1071570" cy="1071570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</p:pic>
      <p:cxnSp>
        <p:nvCxnSpPr>
          <p:cNvPr id="6" name="직선 연결선 5"/>
          <p:cNvCxnSpPr/>
          <p:nvPr/>
        </p:nvCxnSpPr>
        <p:spPr>
          <a:xfrm>
            <a:off x="357158" y="784206"/>
            <a:ext cx="7215238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7"/>
          <p:cNvSpPr/>
          <p:nvPr/>
        </p:nvSpPr>
        <p:spPr>
          <a:xfrm>
            <a:off x="4643438" y="2143116"/>
            <a:ext cx="33575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4400" dirty="0" smtClean="0">
                <a:solidFill>
                  <a:schemeClr val="accent6">
                    <a:lumMod val="75000"/>
                  </a:schemeClr>
                </a:solidFill>
                <a:latin typeface="HY강B" pitchFamily="18" charset="-127"/>
                <a:ea typeface="HY강B" pitchFamily="18" charset="-127"/>
                <a:cs typeface="굴림" pitchFamily="50" charset="-127"/>
              </a:rPr>
              <a:t>친구가 있네</a:t>
            </a:r>
            <a:endParaRPr kumimoji="1" lang="ko-KR" altLang="ko-KR" sz="4400" dirty="0">
              <a:solidFill>
                <a:schemeClr val="accent6">
                  <a:lumMod val="75000"/>
                </a:schemeClr>
              </a:solidFill>
              <a:latin typeface="HY강B" pitchFamily="18" charset="-127"/>
              <a:ea typeface="HY강B" pitchFamily="18" charset="-127"/>
              <a:cs typeface="굴림" pitchFamily="50" charset="-127"/>
            </a:endParaRPr>
          </a:p>
        </p:txBody>
      </p:sp>
      <p:cxnSp>
        <p:nvCxnSpPr>
          <p:cNvPr id="10" name="직선 연결선 9"/>
          <p:cNvCxnSpPr/>
          <p:nvPr/>
        </p:nvCxnSpPr>
        <p:spPr>
          <a:xfrm>
            <a:off x="357158" y="6286520"/>
            <a:ext cx="8429684" cy="185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357158" y="6357958"/>
            <a:ext cx="2286016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412944" y="6375376"/>
            <a:ext cx="21675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 smtClean="0">
                <a:solidFill>
                  <a:schemeClr val="bg1"/>
                </a:solidFill>
              </a:rPr>
              <a:t>중남미 단기 선교 </a:t>
            </a:r>
            <a:r>
              <a:rPr lang="ko-KR" altLang="en-US" sz="1400" b="1" dirty="0" err="1" smtClean="0">
                <a:solidFill>
                  <a:schemeClr val="bg1"/>
                </a:solidFill>
              </a:rPr>
              <a:t>워크샵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1472" y="37147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00232" y="3714752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땡고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14876" y="3714752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운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72198" y="371475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아미고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굿스푼 로고.jpg"/>
          <p:cNvPicPr>
            <a:picLocks noChangeAspect="1"/>
          </p:cNvPicPr>
          <p:nvPr/>
        </p:nvPicPr>
        <p:blipFill>
          <a:blip r:embed="rId2"/>
          <a:srcRect l="1718" t="2500" r="88948" b="85417"/>
          <a:stretch>
            <a:fillRect/>
          </a:stretch>
        </p:blipFill>
        <p:spPr>
          <a:xfrm>
            <a:off x="8251940" y="214290"/>
            <a:ext cx="660360" cy="660360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</p:pic>
      <p:cxnSp>
        <p:nvCxnSpPr>
          <p:cNvPr id="6" name="직선 연결선 5"/>
          <p:cNvCxnSpPr/>
          <p:nvPr/>
        </p:nvCxnSpPr>
        <p:spPr>
          <a:xfrm>
            <a:off x="357158" y="569892"/>
            <a:ext cx="7715304" cy="16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296195" y="6356192"/>
            <a:ext cx="8429684" cy="185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357158" y="6427630"/>
            <a:ext cx="2286016" cy="35719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412944" y="6445048"/>
            <a:ext cx="2167581" cy="307777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ko-KR" altLang="en-US" sz="1400" b="1" dirty="0" smtClean="0">
                <a:solidFill>
                  <a:schemeClr val="bg1"/>
                </a:solidFill>
              </a:rPr>
              <a:t>중남미 단기 선교 </a:t>
            </a:r>
            <a:r>
              <a:rPr lang="ko-KR" altLang="en-US" sz="1400" b="1" dirty="0" err="1" smtClean="0">
                <a:solidFill>
                  <a:schemeClr val="bg1"/>
                </a:solidFill>
              </a:rPr>
              <a:t>워크샵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58" y="163090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71538" y="1630908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땡고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86050" y="163090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운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34870" y="714356"/>
            <a:ext cx="3480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나를 사랑하는 </a:t>
            </a:r>
            <a:r>
              <a:rPr lang="ko-KR" alt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친구있네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23399" y="163090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아미고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29256" y="163090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72264" y="163090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43042" y="300037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54098" y="3000372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85129" y="3000372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42997" y="2153591"/>
            <a:ext cx="4272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나를 사랑하네</a:t>
            </a:r>
            <a:r>
              <a:rPr lang="en-US" altLang="ko-KR" sz="24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나를 사랑하네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83056" y="3000372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27918" y="2285992"/>
            <a:ext cx="56877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 smtClean="0">
                <a:solidFill>
                  <a:srgbClr val="0070C0"/>
                </a:solidFill>
              </a:rPr>
              <a:t>me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ama</a:t>
            </a:r>
            <a:r>
              <a:rPr lang="en-US" altLang="ko-KR" sz="5400" dirty="0" smtClean="0">
                <a:solidFill>
                  <a:srgbClr val="0070C0"/>
                </a:solidFill>
              </a:rPr>
              <a:t>, me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ama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14282" y="447795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96710" y="4477953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땡고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43174" y="4477953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운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34911" y="3488296"/>
            <a:ext cx="3480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나를 사랑하는 </a:t>
            </a:r>
            <a:r>
              <a:rPr lang="ko-KR" alt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친구있네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80523" y="447795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아미고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57818" y="4477953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500826" y="4477953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85852" y="591191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285984" y="591191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놈브레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997238" y="5911912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에쓰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33683" y="4927531"/>
            <a:ext cx="3281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그 분의 이름은 예수님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837977" y="591191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헤수스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257721" y="5136734"/>
            <a:ext cx="64281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400" dirty="0" smtClean="0">
                <a:solidFill>
                  <a:srgbClr val="0070C0"/>
                </a:solidFill>
              </a:rPr>
              <a:t>Su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nombre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es</a:t>
            </a:r>
            <a:r>
              <a:rPr lang="en-US" altLang="ko-KR" sz="5400" dirty="0" smtClean="0">
                <a:solidFill>
                  <a:srgbClr val="0070C0"/>
                </a:solidFill>
              </a:rPr>
              <a:t> Jesus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85720" y="71414"/>
            <a:ext cx="34776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err="1" smtClean="0">
                <a:solidFill>
                  <a:srgbClr val="0070C0"/>
                </a:solidFill>
              </a:rPr>
              <a:t>Yo</a:t>
            </a:r>
            <a:r>
              <a:rPr lang="en-US" altLang="ko-KR" sz="2800" b="1" dirty="0" smtClean="0">
                <a:solidFill>
                  <a:srgbClr val="0070C0"/>
                </a:solidFill>
              </a:rPr>
              <a:t> </a:t>
            </a:r>
            <a:r>
              <a:rPr lang="en-US" altLang="ko-KR" sz="2800" b="1" dirty="0" err="1" smtClean="0">
                <a:solidFill>
                  <a:srgbClr val="0070C0"/>
                </a:solidFill>
              </a:rPr>
              <a:t>tengo</a:t>
            </a:r>
            <a:r>
              <a:rPr lang="en-US" altLang="ko-KR" sz="2800" b="1" dirty="0" smtClean="0">
                <a:solidFill>
                  <a:srgbClr val="0070C0"/>
                </a:solidFill>
              </a:rPr>
              <a:t> un amigo</a:t>
            </a:r>
            <a:endParaRPr lang="ko-KR" altLang="en-US" sz="2800" b="1" dirty="0">
              <a:solidFill>
                <a:srgbClr val="0070C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82235" y="945047"/>
            <a:ext cx="85871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dirty="0" err="1" smtClean="0">
                <a:solidFill>
                  <a:srgbClr val="0070C0"/>
                </a:solidFill>
              </a:rPr>
              <a:t>Yo</a:t>
            </a:r>
            <a:r>
              <a:rPr lang="en-US" altLang="ko-KR" sz="4400" dirty="0" smtClean="0">
                <a:solidFill>
                  <a:srgbClr val="0070C0"/>
                </a:solidFill>
              </a:rPr>
              <a:t>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tengo</a:t>
            </a:r>
            <a:r>
              <a:rPr lang="en-US" altLang="ko-KR" sz="4400" dirty="0" smtClean="0">
                <a:solidFill>
                  <a:srgbClr val="0070C0"/>
                </a:solidFill>
              </a:rPr>
              <a:t> un amigo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que</a:t>
            </a:r>
            <a:r>
              <a:rPr lang="en-US" altLang="ko-KR" sz="4400" dirty="0" smtClean="0">
                <a:solidFill>
                  <a:srgbClr val="0070C0"/>
                </a:solidFill>
              </a:rPr>
              <a:t> me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ama</a:t>
            </a:r>
            <a:endParaRPr lang="ko-KR" altLang="en-US" sz="4400" dirty="0">
              <a:solidFill>
                <a:srgbClr val="0070C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569006" y="1630908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82235" y="3714752"/>
            <a:ext cx="85871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dirty="0" err="1" smtClean="0">
                <a:solidFill>
                  <a:srgbClr val="0070C0"/>
                </a:solidFill>
              </a:rPr>
              <a:t>Yo</a:t>
            </a:r>
            <a:r>
              <a:rPr lang="en-US" altLang="ko-KR" sz="4400" dirty="0" smtClean="0">
                <a:solidFill>
                  <a:srgbClr val="0070C0"/>
                </a:solidFill>
              </a:rPr>
              <a:t>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tengo</a:t>
            </a:r>
            <a:r>
              <a:rPr lang="en-US" altLang="ko-KR" sz="4400" dirty="0" smtClean="0">
                <a:solidFill>
                  <a:srgbClr val="0070C0"/>
                </a:solidFill>
              </a:rPr>
              <a:t> un amigo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que</a:t>
            </a:r>
            <a:r>
              <a:rPr lang="en-US" altLang="ko-KR" sz="4400" dirty="0" smtClean="0">
                <a:solidFill>
                  <a:srgbClr val="0070C0"/>
                </a:solidFill>
              </a:rPr>
              <a:t> me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ama</a:t>
            </a:r>
            <a:endParaRPr lang="ko-KR" altLang="en-US" sz="4400" dirty="0">
              <a:solidFill>
                <a:srgbClr val="0070C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429520" y="4477953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굿스푼 로고.jpg"/>
          <p:cNvPicPr>
            <a:picLocks noChangeAspect="1"/>
          </p:cNvPicPr>
          <p:nvPr/>
        </p:nvPicPr>
        <p:blipFill>
          <a:blip r:embed="rId2"/>
          <a:srcRect l="1718" t="2500" r="88948" b="85417"/>
          <a:stretch>
            <a:fillRect/>
          </a:stretch>
        </p:blipFill>
        <p:spPr>
          <a:xfrm>
            <a:off x="8251940" y="214290"/>
            <a:ext cx="660360" cy="660360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</p:pic>
      <p:cxnSp>
        <p:nvCxnSpPr>
          <p:cNvPr id="6" name="직선 연결선 5"/>
          <p:cNvCxnSpPr/>
          <p:nvPr/>
        </p:nvCxnSpPr>
        <p:spPr>
          <a:xfrm>
            <a:off x="357158" y="569892"/>
            <a:ext cx="7715304" cy="16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296195" y="6356192"/>
            <a:ext cx="8429684" cy="185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357158" y="6427630"/>
            <a:ext cx="2286016" cy="35719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412944" y="6445048"/>
            <a:ext cx="2167581" cy="307777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ko-KR" altLang="en-US" sz="1400" b="1" dirty="0" smtClean="0">
                <a:solidFill>
                  <a:schemeClr val="bg1"/>
                </a:solidFill>
              </a:rPr>
              <a:t>중남미 단기 선교 </a:t>
            </a:r>
            <a:r>
              <a:rPr lang="ko-KR" altLang="en-US" sz="1400" b="1" dirty="0" err="1" smtClean="0">
                <a:solidFill>
                  <a:schemeClr val="bg1"/>
                </a:solidFill>
              </a:rPr>
              <a:t>워크샵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43029" y="714356"/>
            <a:ext cx="4272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나를 사랑하네</a:t>
            </a:r>
            <a:r>
              <a:rPr lang="en-US" altLang="ko-KR" sz="24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나를 사랑하네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29124" y="163090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13823" y="163090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43042" y="300037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54098" y="3000372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43306" y="3000372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씨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19372" y="2038641"/>
            <a:ext cx="4095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smtClean="0">
                <a:solidFill>
                  <a:schemeClr val="accent6">
                    <a:lumMod val="75000"/>
                  </a:schemeClr>
                </a:solidFill>
              </a:rPr>
              <a:t>나를 다정스럽게 사랑하시네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27939" y="3000372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꼰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1406" y="2285992"/>
            <a:ext cx="84903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dirty="0" err="1" smtClean="0">
                <a:solidFill>
                  <a:srgbClr val="0070C0"/>
                </a:solidFill>
              </a:rPr>
              <a:t>q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ue</a:t>
            </a:r>
            <a:r>
              <a:rPr lang="en-US" altLang="ko-KR" sz="4400" dirty="0" smtClean="0">
                <a:solidFill>
                  <a:srgbClr val="0070C0"/>
                </a:solidFill>
              </a:rPr>
              <a:t> me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ama</a:t>
            </a:r>
            <a:r>
              <a:rPr lang="en-US" altLang="ko-KR" sz="4400" dirty="0" smtClean="0">
                <a:solidFill>
                  <a:srgbClr val="0070C0"/>
                </a:solidFill>
              </a:rPr>
              <a:t>,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si</a:t>
            </a:r>
            <a:r>
              <a:rPr lang="en-US" altLang="ko-KR" sz="4400" dirty="0" smtClean="0">
                <a:solidFill>
                  <a:srgbClr val="0070C0"/>
                </a:solidFill>
              </a:rPr>
              <a:t> con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tierno</a:t>
            </a:r>
            <a:r>
              <a:rPr lang="en-US" altLang="ko-KR" sz="4400" dirty="0" smtClean="0">
                <a:solidFill>
                  <a:srgbClr val="0070C0"/>
                </a:solidFill>
              </a:rPr>
              <a:t>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amor</a:t>
            </a:r>
            <a:endParaRPr lang="ko-KR" altLang="en-US" sz="4400" dirty="0">
              <a:solidFill>
                <a:srgbClr val="0070C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43073" y="3488296"/>
            <a:ext cx="4272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나를 사랑하네</a:t>
            </a:r>
            <a:r>
              <a:rPr lang="en-US" altLang="ko-KR" sz="24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나를 사랑하네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85852" y="591191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285984" y="591191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놈브레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997238" y="5911912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에쓰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33683" y="4927531"/>
            <a:ext cx="3281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accent6">
                    <a:lumMod val="75000"/>
                  </a:schemeClr>
                </a:solidFill>
              </a:rPr>
              <a:t>그 분의 이름은 예수님</a:t>
            </a:r>
            <a:endParaRPr lang="ko-KR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837977" y="591191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헤수스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02490" y="5136734"/>
            <a:ext cx="64281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400" dirty="0" smtClean="0">
                <a:solidFill>
                  <a:srgbClr val="0070C0"/>
                </a:solidFill>
              </a:rPr>
              <a:t>Su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nombre</a:t>
            </a:r>
            <a:r>
              <a:rPr lang="en-US" altLang="ko-KR" sz="5400" dirty="0" smtClean="0">
                <a:solidFill>
                  <a:srgbClr val="0070C0"/>
                </a:solidFill>
              </a:rPr>
              <a:t> </a:t>
            </a:r>
            <a:r>
              <a:rPr lang="en-US" altLang="ko-KR" sz="5400" dirty="0" err="1" smtClean="0">
                <a:solidFill>
                  <a:srgbClr val="0070C0"/>
                </a:solidFill>
              </a:rPr>
              <a:t>es</a:t>
            </a:r>
            <a:r>
              <a:rPr lang="en-US" altLang="ko-KR" sz="5400" dirty="0" smtClean="0">
                <a:solidFill>
                  <a:srgbClr val="0070C0"/>
                </a:solidFill>
              </a:rPr>
              <a:t> Jesus</a:t>
            </a:r>
            <a:endParaRPr lang="ko-KR" altLang="en-US" sz="5400" dirty="0">
              <a:solidFill>
                <a:srgbClr val="0070C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23471" y="945047"/>
            <a:ext cx="70022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dirty="0" err="1" smtClean="0">
                <a:solidFill>
                  <a:srgbClr val="0070C0"/>
                </a:solidFill>
              </a:rPr>
              <a:t>que</a:t>
            </a:r>
            <a:r>
              <a:rPr lang="en-US" altLang="ko-KR" sz="4400" dirty="0" smtClean="0">
                <a:solidFill>
                  <a:srgbClr val="0070C0"/>
                </a:solidFill>
              </a:rPr>
              <a:t> me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ama</a:t>
            </a:r>
            <a:r>
              <a:rPr lang="en-US" altLang="ko-KR" sz="4400" dirty="0" smtClean="0">
                <a:solidFill>
                  <a:srgbClr val="0070C0"/>
                </a:solidFill>
              </a:rPr>
              <a:t>,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que</a:t>
            </a:r>
            <a:r>
              <a:rPr lang="en-US" altLang="ko-KR" sz="4400" dirty="0" smtClean="0">
                <a:solidFill>
                  <a:srgbClr val="0070C0"/>
                </a:solidFill>
              </a:rPr>
              <a:t> me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ama</a:t>
            </a:r>
            <a:endParaRPr lang="ko-KR" altLang="en-US" sz="4400" dirty="0">
              <a:solidFill>
                <a:srgbClr val="0070C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500826" y="1630908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23471" y="3714752"/>
            <a:ext cx="69942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dirty="0" err="1" smtClean="0">
                <a:solidFill>
                  <a:srgbClr val="0070C0"/>
                </a:solidFill>
              </a:rPr>
              <a:t>que</a:t>
            </a:r>
            <a:r>
              <a:rPr lang="en-US" altLang="ko-KR" sz="4400" dirty="0" smtClean="0">
                <a:solidFill>
                  <a:srgbClr val="0070C0"/>
                </a:solidFill>
              </a:rPr>
              <a:t> ma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ama</a:t>
            </a:r>
            <a:r>
              <a:rPr lang="en-US" altLang="ko-KR" sz="4400" dirty="0" smtClean="0">
                <a:solidFill>
                  <a:srgbClr val="0070C0"/>
                </a:solidFill>
              </a:rPr>
              <a:t>,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que</a:t>
            </a:r>
            <a:r>
              <a:rPr lang="en-US" altLang="ko-KR" sz="4400" dirty="0" smtClean="0">
                <a:solidFill>
                  <a:srgbClr val="0070C0"/>
                </a:solidFill>
              </a:rPr>
              <a:t> me </a:t>
            </a:r>
            <a:r>
              <a:rPr lang="en-US" altLang="ko-KR" sz="4400" dirty="0" err="1" smtClean="0">
                <a:solidFill>
                  <a:srgbClr val="0070C0"/>
                </a:solidFill>
              </a:rPr>
              <a:t>ama</a:t>
            </a:r>
            <a:endParaRPr lang="ko-KR" altLang="en-US" sz="4400" dirty="0">
              <a:solidFill>
                <a:srgbClr val="0070C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25272" y="163090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009971" y="1630908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996974" y="1630908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42844" y="300037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>
                <a:solidFill>
                  <a:schemeClr val="accent3">
                    <a:lumMod val="50000"/>
                  </a:schemeClr>
                </a:solidFill>
              </a:rPr>
              <a:t>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357818" y="3000372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mtClean="0">
                <a:solidFill>
                  <a:schemeClr val="accent3">
                    <a:lumMod val="50000"/>
                  </a:schemeClr>
                </a:solidFill>
              </a:rPr>
              <a:t>띠에르노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072330" y="3000372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아모</a:t>
            </a:r>
            <a:r>
              <a:rPr lang="en-US" altLang="ko-KR" dirty="0" smtClean="0">
                <a:solidFill>
                  <a:schemeClr val="accent3">
                    <a:lumMod val="50000"/>
                  </a:schemeClr>
                </a:solidFill>
              </a:rPr>
              <a:t>~</a:t>
            </a:r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ㄹ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85720" y="71414"/>
            <a:ext cx="34776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err="1" smtClean="0">
                <a:solidFill>
                  <a:srgbClr val="0070C0"/>
                </a:solidFill>
              </a:rPr>
              <a:t>Yo</a:t>
            </a:r>
            <a:r>
              <a:rPr lang="en-US" altLang="ko-KR" sz="2800" b="1" dirty="0" smtClean="0">
                <a:solidFill>
                  <a:srgbClr val="0070C0"/>
                </a:solidFill>
              </a:rPr>
              <a:t> </a:t>
            </a:r>
            <a:r>
              <a:rPr lang="en-US" altLang="ko-KR" sz="2800" b="1" dirty="0" err="1" smtClean="0">
                <a:solidFill>
                  <a:srgbClr val="0070C0"/>
                </a:solidFill>
              </a:rPr>
              <a:t>tengo</a:t>
            </a:r>
            <a:r>
              <a:rPr lang="en-US" altLang="ko-KR" sz="2800" b="1" dirty="0" smtClean="0">
                <a:solidFill>
                  <a:srgbClr val="0070C0"/>
                </a:solidFill>
              </a:rPr>
              <a:t> un amigo</a:t>
            </a:r>
            <a:endParaRPr lang="ko-KR" altLang="en-US" sz="2800" b="1" dirty="0">
              <a:solidFill>
                <a:srgbClr val="0070C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429124" y="4401239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513823" y="4401239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500826" y="4401239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25272" y="4401239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3">
                    <a:lumMod val="50000"/>
                  </a:schemeClr>
                </a:solidFill>
              </a:rPr>
              <a:t>께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09971" y="4401239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메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996974" y="4401239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3">
                    <a:lumMod val="50000"/>
                  </a:schemeClr>
                </a:solidFill>
              </a:rPr>
              <a:t>아마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3075</TotalTime>
  <Words>1575</Words>
  <Application>Microsoft Office PowerPoint</Application>
  <PresentationFormat>화면 슬라이드 쇼(4:3)</PresentationFormat>
  <Paragraphs>714</Paragraphs>
  <Slides>28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28</vt:i4>
      </vt:variant>
    </vt:vector>
  </HeadingPairs>
  <TitlesOfParts>
    <vt:vector size="29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슬라이드 24</vt:lpstr>
      <vt:lpstr>슬라이드 25</vt:lpstr>
      <vt:lpstr>슬라이드 26</vt:lpstr>
      <vt:lpstr>슬라이드 27</vt:lpstr>
      <vt:lpstr>슬라이드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43</cp:revision>
  <dcterms:created xsi:type="dcterms:W3CDTF">2018-02-06T03:44:02Z</dcterms:created>
  <dcterms:modified xsi:type="dcterms:W3CDTF">2018-06-09T13:51:11Z</dcterms:modified>
</cp:coreProperties>
</file>